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0" r:id="rId1"/>
    <p:sldMasterId id="2147484137" r:id="rId2"/>
    <p:sldMasterId id="2147484210" r:id="rId3"/>
  </p:sldMasterIdLst>
  <p:notesMasterIdLst>
    <p:notesMasterId r:id="rId6"/>
  </p:notesMasterIdLst>
  <p:handoutMasterIdLst>
    <p:handoutMasterId r:id="rId7"/>
  </p:handoutMasterIdLst>
  <p:sldIdLst>
    <p:sldId id="256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0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4BB93F-5FB7-4843-BCCA-833B8F1A01B9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743E0-2616-4D21-939C-EEA9E88B6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424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AFD20-EE91-464D-8884-84E0B394900A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7EAA16-EF11-4956-B632-D53CBF9DE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772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EAA16-EF11-4956-B632-D53CBF9DECA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275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81B4-25C7-401D-80DF-83CF428DFE9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29B9-5B7E-443B-ADB8-71D8E8184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67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81B4-25C7-401D-80DF-83CF428DFE9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29B9-5B7E-443B-ADB8-71D8E8184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30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81B4-25C7-401D-80DF-83CF428DFE9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29B9-5B7E-443B-ADB8-71D8E8184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59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EECE-F759-411C-81EF-0FD477A6A358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F06-AD39-4531-AA3F-EDBEDAA08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1425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EECE-F759-411C-81EF-0FD477A6A358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F06-AD39-4531-AA3F-EDBEDAA08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1729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EECE-F759-411C-81EF-0FD477A6A358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F06-AD39-4531-AA3F-EDBEDAA08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5777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EECE-F759-411C-81EF-0FD477A6A358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F06-AD39-4531-AA3F-EDBEDAA08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477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EECE-F759-411C-81EF-0FD477A6A358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F06-AD39-4531-AA3F-EDBEDAA08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0060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EECE-F759-411C-81EF-0FD477A6A358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F06-AD39-4531-AA3F-EDBEDAA08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4612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EECE-F759-411C-81EF-0FD477A6A358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F06-AD39-4531-AA3F-EDBEDAA08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84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EECE-F759-411C-81EF-0FD477A6A358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F06-AD39-4531-AA3F-EDBEDAA08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67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81B4-25C7-401D-80DF-83CF428DFE9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29B9-5B7E-443B-ADB8-71D8E8184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4873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EECE-F759-411C-81EF-0FD477A6A358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F06-AD39-4531-AA3F-EDBEDAA08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2839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EECE-F759-411C-81EF-0FD477A6A358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F06-AD39-4531-AA3F-EDBEDAA08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4416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EECE-F759-411C-81EF-0FD477A6A358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F06-AD39-4531-AA3F-EDBEDAA08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24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0C329-4784-4D62-990E-1A3373598BFA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6747D-3121-4DD9-9129-B707387BC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92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0C329-4784-4D62-990E-1A3373598BFA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6747D-3121-4DD9-9129-B707387BC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3993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3D74EECE-F759-411C-81EF-0FD477A6A358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F06-AD39-4531-AA3F-EDBEDAA08F4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71436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F06-AD39-4531-AA3F-EDBEDAA08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4778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29B9-5B7E-443B-ADB8-71D8E8184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4798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3D74EECE-F759-411C-81EF-0FD477A6A358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F06-AD39-4531-AA3F-EDBEDAA08F4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38547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3D74EECE-F759-411C-81EF-0FD477A6A358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F06-AD39-4531-AA3F-EDBEDAA08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281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81B4-25C7-401D-80DF-83CF428DFE9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29B9-5B7E-443B-ADB8-71D8E8184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4546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3D74EECE-F759-411C-81EF-0FD477A6A358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F06-AD39-4531-AA3F-EDBEDAA08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256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3D74EECE-F759-411C-81EF-0FD477A6A358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F06-AD39-4531-AA3F-EDBEDAA08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9589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3D74EECE-F759-411C-81EF-0FD477A6A358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F06-AD39-4531-AA3F-EDBEDAA08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8285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3D74EECE-F759-411C-81EF-0FD477A6A358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32CF06-AD39-4531-AA3F-EDBEDAA08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91650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3D74EECE-F759-411C-81EF-0FD477A6A358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F06-AD39-4531-AA3F-EDBEDAA08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9951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3D74EECE-F759-411C-81EF-0FD477A6A358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F06-AD39-4531-AA3F-EDBEDAA08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20005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3D74EECE-F759-411C-81EF-0FD477A6A358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CF06-AD39-4531-AA3F-EDBEDAA08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318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81B4-25C7-401D-80DF-83CF428DFE9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29B9-5B7E-443B-ADB8-71D8E8184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262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81B4-25C7-401D-80DF-83CF428DFE9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29B9-5B7E-443B-ADB8-71D8E8184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25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81B4-25C7-401D-80DF-83CF428DFE9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29B9-5B7E-443B-ADB8-71D8E8184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52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81B4-25C7-401D-80DF-83CF428DFE9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29B9-5B7E-443B-ADB8-71D8E8184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81B4-25C7-401D-80DF-83CF428DFE9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29B9-5B7E-443B-ADB8-71D8E8184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339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81B4-25C7-401D-80DF-83CF428DFE9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29B9-5B7E-443B-ADB8-71D8E8184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713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F81B4-25C7-401D-80DF-83CF428DFE9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629B9-5B7E-443B-ADB8-71D8E8184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17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1" r:id="rId1"/>
    <p:sldLayoutId id="2147484152" r:id="rId2"/>
    <p:sldLayoutId id="2147484153" r:id="rId3"/>
    <p:sldLayoutId id="2147484154" r:id="rId4"/>
    <p:sldLayoutId id="2147484155" r:id="rId5"/>
    <p:sldLayoutId id="2147484156" r:id="rId6"/>
    <p:sldLayoutId id="2147484157" r:id="rId7"/>
    <p:sldLayoutId id="2147484158" r:id="rId8"/>
    <p:sldLayoutId id="2147484159" r:id="rId9"/>
    <p:sldLayoutId id="2147484160" r:id="rId10"/>
    <p:sldLayoutId id="21474841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4EECE-F759-411C-81EF-0FD477A6A358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2CF06-AD39-4531-AA3F-EDBEDAA08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732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3" r:id="rId6"/>
    <p:sldLayoutId id="2147484144" r:id="rId7"/>
    <p:sldLayoutId id="2147484145" r:id="rId8"/>
    <p:sldLayoutId id="2147484146" r:id="rId9"/>
    <p:sldLayoutId id="2147484147" r:id="rId10"/>
    <p:sldLayoutId id="2147484148" r:id="rId11"/>
    <p:sldLayoutId id="2147484149" r:id="rId12"/>
    <p:sldLayoutId id="214748413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070" y="287088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2350" y="1796830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F1629B9-5B7E-443B-ADB8-71D8E818414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43790" y="1802189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1017574" y="0"/>
            <a:ext cx="1174426" cy="9191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1499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1" r:id="rId1"/>
    <p:sldLayoutId id="2147484212" r:id="rId2"/>
    <p:sldLayoutId id="2147484222" r:id="rId3"/>
    <p:sldLayoutId id="2147484213" r:id="rId4"/>
    <p:sldLayoutId id="2147484214" r:id="rId5"/>
    <p:sldLayoutId id="2147484215" r:id="rId6"/>
    <p:sldLayoutId id="2147484216" r:id="rId7"/>
    <p:sldLayoutId id="2147484217" r:id="rId8"/>
    <p:sldLayoutId id="2147484218" r:id="rId9"/>
    <p:sldLayoutId id="2147484219" r:id="rId10"/>
    <p:sldLayoutId id="2147484220" r:id="rId11"/>
    <p:sldLayoutId id="2147484221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3158" y="269110"/>
            <a:ext cx="8915399" cy="1582839"/>
          </a:xfrm>
        </p:spPr>
        <p:txBody>
          <a:bodyPr/>
          <a:lstStyle/>
          <a:p>
            <a:pPr algn="ctr"/>
            <a:r>
              <a:rPr lang="en-US" dirty="0" smtClean="0"/>
              <a:t>Seminar Title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0398" y="3805106"/>
            <a:ext cx="8915399" cy="2931360"/>
          </a:xfrm>
        </p:spPr>
        <p:txBody>
          <a:bodyPr>
            <a:normAutofit/>
          </a:bodyPr>
          <a:lstStyle/>
          <a:p>
            <a:pPr algn="ctr"/>
            <a:r>
              <a:rPr lang="en-US" i="1" dirty="0" smtClean="0"/>
              <a:t>Presented By</a:t>
            </a:r>
          </a:p>
          <a:p>
            <a:pPr algn="ctr"/>
            <a:r>
              <a:rPr lang="en-US" sz="1800" dirty="0" smtClean="0"/>
              <a:t>Name</a:t>
            </a:r>
          </a:p>
          <a:p>
            <a:pPr algn="ctr"/>
            <a:r>
              <a:rPr lang="en-US" sz="1800" dirty="0" smtClean="0"/>
              <a:t>Regd. No.</a:t>
            </a:r>
          </a:p>
          <a:p>
            <a:pPr algn="ctr"/>
            <a:r>
              <a:rPr lang="en-US" sz="1800" i="1" dirty="0" smtClean="0"/>
              <a:t>Under the Guidance</a:t>
            </a:r>
          </a:p>
          <a:p>
            <a:pPr algn="ctr"/>
            <a:r>
              <a:rPr lang="en-US" sz="1800" dirty="0" smtClean="0"/>
              <a:t>Guide name</a:t>
            </a:r>
            <a:r>
              <a:rPr lang="en-US" sz="1800" dirty="0" smtClean="0"/>
              <a:t>:</a:t>
            </a:r>
          </a:p>
          <a:p>
            <a:pPr algn="ctr"/>
            <a:r>
              <a:rPr lang="en-US" sz="1800" dirty="0" smtClean="0"/>
              <a:t>Designation</a:t>
            </a: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2636" y="1851949"/>
            <a:ext cx="1596280" cy="1795896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  <a:reflection endPos="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92173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2697" y="566236"/>
            <a:ext cx="8911687" cy="128089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2697" y="2006278"/>
            <a:ext cx="8915400" cy="3777622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84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Retrospec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48</TotalTime>
  <Words>17</Words>
  <Application>Microsoft Office PowerPoint</Application>
  <PresentationFormat>Widescreen</PresentationFormat>
  <Paragraphs>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1_Custom Design</vt:lpstr>
      <vt:lpstr>Custom Design</vt:lpstr>
      <vt:lpstr>Retrospect</vt:lpstr>
      <vt:lpstr>Seminar Title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 Title </dc:title>
  <dc:creator>Admin</dc:creator>
  <cp:lastModifiedBy>Admin</cp:lastModifiedBy>
  <cp:revision>7</cp:revision>
  <dcterms:created xsi:type="dcterms:W3CDTF">2017-03-06T08:37:30Z</dcterms:created>
  <dcterms:modified xsi:type="dcterms:W3CDTF">2017-03-07T06:07:11Z</dcterms:modified>
</cp:coreProperties>
</file>