
<file path=[Content_Types].xml><?xml version="1.0" encoding="utf-8"?>
<Types xmlns="http://schemas.openxmlformats.org/package/2006/content-types"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6713200" cy="20104100"/>
  <p:notesSz cx="16713200" cy="20104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23" d="100"/>
          <a:sy n="23" d="100"/>
        </p:scale>
        <p:origin x="-2178" y="-10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253490" y="6232271"/>
            <a:ext cx="14206220" cy="422186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2506980" y="11258296"/>
            <a:ext cx="11699240" cy="50260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8/28/2017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8/28/2017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835660" y="4623943"/>
            <a:ext cx="7270242" cy="1326870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8607298" y="4623943"/>
            <a:ext cx="7270242" cy="1326870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8/28/2017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8/28/2017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8/28/2017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1806021" y="1995488"/>
            <a:ext cx="14352905" cy="1903730"/>
          </a:xfrm>
          <a:custGeom>
            <a:avLst/>
            <a:gdLst/>
            <a:ahLst/>
            <a:cxnLst/>
            <a:rect l="l" t="t" r="r" b="b"/>
            <a:pathLst>
              <a:path w="14352905" h="1903729">
                <a:moveTo>
                  <a:pt x="0" y="1903740"/>
                </a:moveTo>
                <a:lnTo>
                  <a:pt x="14352626" y="1903740"/>
                </a:lnTo>
                <a:lnTo>
                  <a:pt x="14352626" y="0"/>
                </a:lnTo>
                <a:lnTo>
                  <a:pt x="0" y="0"/>
                </a:lnTo>
                <a:lnTo>
                  <a:pt x="0" y="1903740"/>
                </a:lnTo>
                <a:close/>
              </a:path>
            </a:pathLst>
          </a:custGeom>
          <a:solidFill>
            <a:srgbClr val="0075B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835660" y="804164"/>
            <a:ext cx="15041880" cy="321665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35660" y="4623943"/>
            <a:ext cx="15041880" cy="1326870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5682488" y="18696814"/>
            <a:ext cx="5348224" cy="10052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835660" y="18696814"/>
            <a:ext cx="3844036" cy="10052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8/28/2017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2033504" y="18696814"/>
            <a:ext cx="3844036" cy="10052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487812" y="3031109"/>
            <a:ext cx="9203055" cy="8705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754505">
              <a:lnSpc>
                <a:spcPct val="100000"/>
              </a:lnSpc>
            </a:pPr>
            <a:r>
              <a:rPr sz="2200" b="1" u="heavy" spc="-5" dirty="0">
                <a:solidFill>
                  <a:srgbClr val="FF0000"/>
                </a:solidFill>
                <a:latin typeface="Times New Roman"/>
                <a:cs typeface="Times New Roman"/>
              </a:rPr>
              <a:t>Name of </a:t>
            </a:r>
            <a:r>
              <a:rPr sz="2200" b="1" u="heavy" spc="-5">
                <a:solidFill>
                  <a:srgbClr val="FF0000"/>
                </a:solidFill>
                <a:latin typeface="Times New Roman"/>
                <a:cs typeface="Times New Roman"/>
              </a:rPr>
              <a:t>the </a:t>
            </a:r>
            <a:r>
              <a:rPr lang="en-US" sz="2200" b="1" u="heavy" spc="-10" dirty="0" smtClean="0">
                <a:solidFill>
                  <a:srgbClr val="FF0000"/>
                </a:solidFill>
                <a:latin typeface="Times New Roman"/>
                <a:cs typeface="Times New Roman"/>
              </a:rPr>
              <a:t>Participator</a:t>
            </a:r>
            <a:endParaRPr sz="2200">
              <a:latin typeface="Times New Roman"/>
              <a:cs typeface="Times New Roman"/>
            </a:endParaRPr>
          </a:p>
          <a:p>
            <a:pPr marL="1994535" marR="5080" indent="-1982470">
              <a:lnSpc>
                <a:spcPct val="100899"/>
              </a:lnSpc>
            </a:pPr>
            <a:r>
              <a:rPr sz="1700" i="1" dirty="0">
                <a:latin typeface="Times New Roman"/>
                <a:cs typeface="Times New Roman"/>
              </a:rPr>
              <a:t>Department of </a:t>
            </a:r>
            <a:r>
              <a:rPr sz="1700" i="1" spc="5">
                <a:latin typeface="Times New Roman"/>
                <a:cs typeface="Times New Roman"/>
              </a:rPr>
              <a:t>……………., </a:t>
            </a:r>
            <a:r>
              <a:rPr lang="en-US" sz="1700" i="1" spc="-50" dirty="0" err="1" smtClean="0">
                <a:latin typeface="Times New Roman"/>
                <a:cs typeface="Times New Roman"/>
              </a:rPr>
              <a:t>Parala</a:t>
            </a:r>
            <a:r>
              <a:rPr lang="en-US" sz="1700" i="1" spc="-50" dirty="0" smtClean="0">
                <a:latin typeface="Times New Roman"/>
                <a:cs typeface="Times New Roman"/>
              </a:rPr>
              <a:t> Maharaja Engineering College, </a:t>
            </a:r>
            <a:r>
              <a:rPr lang="en-US" sz="1700" i="1" spc="-50" dirty="0" err="1" smtClean="0">
                <a:latin typeface="Times New Roman"/>
                <a:cs typeface="Times New Roman"/>
              </a:rPr>
              <a:t>Sitalapalli</a:t>
            </a:r>
            <a:r>
              <a:rPr lang="en-US" sz="1700" i="1" spc="-50" dirty="0" smtClean="0">
                <a:latin typeface="Times New Roman"/>
                <a:cs typeface="Times New Roman"/>
              </a:rPr>
              <a:t>, Berhampur-761003</a:t>
            </a:r>
          </a:p>
          <a:p>
            <a:pPr marL="1994535" marR="5080" indent="-1982470">
              <a:lnSpc>
                <a:spcPct val="100899"/>
              </a:lnSpc>
            </a:pPr>
            <a:r>
              <a:rPr lang="en-US" sz="1700" dirty="0" smtClean="0">
                <a:latin typeface="Times New Roman"/>
                <a:cs typeface="Times New Roman"/>
              </a:rPr>
              <a:t>Presented by:………………………. Regd. No……………………. E-mail:………………………..</a:t>
            </a:r>
            <a:endParaRPr sz="17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806021" y="4021688"/>
            <a:ext cx="14352905" cy="2037080"/>
          </a:xfrm>
          <a:custGeom>
            <a:avLst/>
            <a:gdLst/>
            <a:ahLst/>
            <a:cxnLst/>
            <a:rect l="l" t="t" r="r" b="b"/>
            <a:pathLst>
              <a:path w="14352905" h="2037079">
                <a:moveTo>
                  <a:pt x="0" y="0"/>
                </a:moveTo>
                <a:lnTo>
                  <a:pt x="14352626" y="0"/>
                </a:lnTo>
                <a:lnTo>
                  <a:pt x="14352626" y="2036825"/>
                </a:lnTo>
                <a:lnTo>
                  <a:pt x="0" y="2036825"/>
                </a:lnTo>
                <a:lnTo>
                  <a:pt x="0" y="0"/>
                </a:lnTo>
                <a:close/>
              </a:path>
            </a:pathLst>
          </a:custGeom>
          <a:ln w="46532">
            <a:solidFill>
              <a:srgbClr val="0075B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806021" y="17310106"/>
            <a:ext cx="7901305" cy="1040130"/>
          </a:xfrm>
          <a:custGeom>
            <a:avLst/>
            <a:gdLst/>
            <a:ahLst/>
            <a:cxnLst/>
            <a:rect l="l" t="t" r="r" b="b"/>
            <a:pathLst>
              <a:path w="7901305" h="1040130">
                <a:moveTo>
                  <a:pt x="0" y="0"/>
                </a:moveTo>
                <a:lnTo>
                  <a:pt x="7900986" y="0"/>
                </a:lnTo>
                <a:lnTo>
                  <a:pt x="7900986" y="1039623"/>
                </a:lnTo>
                <a:lnTo>
                  <a:pt x="0" y="1039623"/>
                </a:lnTo>
                <a:lnTo>
                  <a:pt x="0" y="0"/>
                </a:lnTo>
                <a:close/>
              </a:path>
            </a:pathLst>
          </a:custGeom>
          <a:ln w="46532">
            <a:solidFill>
              <a:srgbClr val="0075B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1944864" y="4068150"/>
            <a:ext cx="4004310" cy="51180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3300" dirty="0" smtClean="0">
                <a:solidFill>
                  <a:srgbClr val="FF0000"/>
                </a:solidFill>
                <a:latin typeface="Arial"/>
                <a:cs typeface="Arial"/>
              </a:rPr>
              <a:t>Introduction</a:t>
            </a:r>
            <a:endParaRPr sz="3300">
              <a:latin typeface="Arial"/>
              <a:cs typeface="Arial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1806021" y="14166850"/>
            <a:ext cx="14352905" cy="2829314"/>
          </a:xfrm>
          <a:custGeom>
            <a:avLst/>
            <a:gdLst/>
            <a:ahLst/>
            <a:cxnLst/>
            <a:rect l="l" t="t" r="r" b="b"/>
            <a:pathLst>
              <a:path w="14352905" h="6351905">
                <a:moveTo>
                  <a:pt x="0" y="0"/>
                </a:moveTo>
                <a:lnTo>
                  <a:pt x="14352626" y="0"/>
                </a:lnTo>
                <a:lnTo>
                  <a:pt x="14352626" y="6351516"/>
                </a:lnTo>
                <a:lnTo>
                  <a:pt x="0" y="6351516"/>
                </a:lnTo>
                <a:lnTo>
                  <a:pt x="0" y="0"/>
                </a:lnTo>
                <a:close/>
              </a:path>
            </a:pathLst>
          </a:custGeom>
          <a:ln w="46532">
            <a:solidFill>
              <a:srgbClr val="0075B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2053034" y="2003709"/>
            <a:ext cx="12659757" cy="90087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3369916" y="1939493"/>
            <a:ext cx="10169313" cy="85062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3705826" y="2122437"/>
            <a:ext cx="9368155" cy="6889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4450" b="1" spc="-15" dirty="0">
                <a:solidFill>
                  <a:srgbClr val="FFFFFF"/>
                </a:solidFill>
                <a:latin typeface="Times New Roman"/>
                <a:cs typeface="Times New Roman"/>
              </a:rPr>
              <a:t>Title:</a:t>
            </a:r>
            <a:r>
              <a:rPr sz="4450" b="1" spc="-3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4450" b="1" dirty="0">
                <a:solidFill>
                  <a:srgbClr val="FFFFFF"/>
                </a:solidFill>
                <a:latin typeface="Times New Roman"/>
                <a:cs typeface="Times New Roman"/>
              </a:rPr>
              <a:t>hcbvdhvbd;bvksd;bvsj;bvbzvkjs</a:t>
            </a:r>
            <a:endParaRPr sz="445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3718216" y="2775768"/>
            <a:ext cx="9344025" cy="0"/>
          </a:xfrm>
          <a:custGeom>
            <a:avLst/>
            <a:gdLst/>
            <a:ahLst/>
            <a:cxnLst/>
            <a:rect l="l" t="t" r="r" b="b"/>
            <a:pathLst>
              <a:path w="9344025">
                <a:moveTo>
                  <a:pt x="0" y="0"/>
                </a:moveTo>
                <a:lnTo>
                  <a:pt x="9343818" y="0"/>
                </a:lnTo>
              </a:path>
            </a:pathLst>
          </a:custGeom>
          <a:ln w="53978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1806021" y="6288774"/>
            <a:ext cx="6931659" cy="3997960"/>
          </a:xfrm>
          <a:custGeom>
            <a:avLst/>
            <a:gdLst/>
            <a:ahLst/>
            <a:cxnLst/>
            <a:rect l="l" t="t" r="r" b="b"/>
            <a:pathLst>
              <a:path w="6931659" h="3997959">
                <a:moveTo>
                  <a:pt x="0" y="0"/>
                </a:moveTo>
                <a:lnTo>
                  <a:pt x="6931394" y="0"/>
                </a:lnTo>
                <a:lnTo>
                  <a:pt x="6931394" y="3997879"/>
                </a:lnTo>
                <a:lnTo>
                  <a:pt x="0" y="3997879"/>
                </a:lnTo>
                <a:lnTo>
                  <a:pt x="0" y="0"/>
                </a:lnTo>
                <a:close/>
              </a:path>
            </a:pathLst>
          </a:custGeom>
          <a:ln w="46532">
            <a:solidFill>
              <a:srgbClr val="0075B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8982334" y="6288541"/>
            <a:ext cx="7176770" cy="3997960"/>
          </a:xfrm>
          <a:custGeom>
            <a:avLst/>
            <a:gdLst/>
            <a:ahLst/>
            <a:cxnLst/>
            <a:rect l="l" t="t" r="r" b="b"/>
            <a:pathLst>
              <a:path w="7176769" h="3997959">
                <a:moveTo>
                  <a:pt x="0" y="0"/>
                </a:moveTo>
                <a:lnTo>
                  <a:pt x="7176313" y="0"/>
                </a:lnTo>
                <a:lnTo>
                  <a:pt x="7176313" y="3997879"/>
                </a:lnTo>
                <a:lnTo>
                  <a:pt x="0" y="3997879"/>
                </a:lnTo>
                <a:lnTo>
                  <a:pt x="0" y="0"/>
                </a:lnTo>
                <a:close/>
              </a:path>
            </a:pathLst>
          </a:custGeom>
          <a:ln w="46532">
            <a:solidFill>
              <a:srgbClr val="0075B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 txBox="1"/>
          <p:nvPr/>
        </p:nvSpPr>
        <p:spPr>
          <a:xfrm>
            <a:off x="2042971" y="6432794"/>
            <a:ext cx="3693795" cy="3829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2400" b="1" spc="-10" dirty="0" smtClean="0">
                <a:solidFill>
                  <a:srgbClr val="FF0000"/>
                </a:solidFill>
                <a:latin typeface="Arial"/>
                <a:cs typeface="Arial"/>
              </a:rPr>
              <a:t>Content</a:t>
            </a:r>
            <a:endParaRPr sz="240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9487623" y="6490882"/>
            <a:ext cx="1125855" cy="3829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b="1" spc="-10" dirty="0">
                <a:latin typeface="Arial"/>
                <a:cs typeface="Arial"/>
              </a:rPr>
              <a:t>Method</a:t>
            </a:r>
            <a:endParaRPr sz="240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1806021" y="17511517"/>
            <a:ext cx="7901305" cy="8388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29235">
              <a:lnSpc>
                <a:spcPct val="100000"/>
              </a:lnSpc>
            </a:pPr>
            <a:r>
              <a:rPr sz="2400" b="1" spc="-10" dirty="0">
                <a:solidFill>
                  <a:srgbClr val="FF0000"/>
                </a:solidFill>
                <a:latin typeface="Arial"/>
                <a:cs typeface="Arial"/>
              </a:rPr>
              <a:t>Conclusion</a:t>
            </a:r>
            <a:endParaRPr sz="2400">
              <a:latin typeface="Arial"/>
              <a:cs typeface="Arial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10100289" y="17399682"/>
            <a:ext cx="6058535" cy="1019175"/>
          </a:xfrm>
          <a:custGeom>
            <a:avLst/>
            <a:gdLst/>
            <a:ahLst/>
            <a:cxnLst/>
            <a:rect l="l" t="t" r="r" b="b"/>
            <a:pathLst>
              <a:path w="6058534" h="1019175">
                <a:moveTo>
                  <a:pt x="0" y="0"/>
                </a:moveTo>
                <a:lnTo>
                  <a:pt x="6058358" y="0"/>
                </a:lnTo>
                <a:lnTo>
                  <a:pt x="6058358" y="1018916"/>
                </a:lnTo>
                <a:lnTo>
                  <a:pt x="0" y="1018916"/>
                </a:lnTo>
                <a:lnTo>
                  <a:pt x="0" y="0"/>
                </a:lnTo>
                <a:close/>
              </a:path>
            </a:pathLst>
          </a:custGeom>
          <a:ln w="46532">
            <a:solidFill>
              <a:srgbClr val="0075B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 txBox="1"/>
          <p:nvPr/>
        </p:nvSpPr>
        <p:spPr>
          <a:xfrm>
            <a:off x="1806021" y="18796989"/>
            <a:ext cx="14352905" cy="5041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03860">
              <a:lnSpc>
                <a:spcPct val="100000"/>
              </a:lnSpc>
            </a:pPr>
            <a:r>
              <a:rPr sz="2400" b="1" spc="-10" dirty="0">
                <a:latin typeface="Arial"/>
                <a:cs typeface="Arial"/>
              </a:rPr>
              <a:t>References</a:t>
            </a:r>
            <a:endParaRPr sz="2400">
              <a:latin typeface="Arial"/>
              <a:cs typeface="Aria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10100289" y="17595121"/>
            <a:ext cx="6058535" cy="8235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33985">
              <a:lnSpc>
                <a:spcPct val="100000"/>
              </a:lnSpc>
            </a:pPr>
            <a:r>
              <a:rPr sz="2400" b="1" spc="-10" dirty="0">
                <a:latin typeface="Arial"/>
                <a:cs typeface="Arial"/>
              </a:rPr>
              <a:t>Acknowledgement</a:t>
            </a:r>
            <a:endParaRPr sz="2400">
              <a:latin typeface="Arial"/>
              <a:cs typeface="Arial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1806021" y="18645989"/>
            <a:ext cx="14352905" cy="655320"/>
          </a:xfrm>
          <a:custGeom>
            <a:avLst/>
            <a:gdLst/>
            <a:ahLst/>
            <a:cxnLst/>
            <a:rect l="l" t="t" r="r" b="b"/>
            <a:pathLst>
              <a:path w="14352905" h="655319">
                <a:moveTo>
                  <a:pt x="0" y="0"/>
                </a:moveTo>
                <a:lnTo>
                  <a:pt x="14352626" y="0"/>
                </a:lnTo>
                <a:lnTo>
                  <a:pt x="14352626" y="655106"/>
                </a:lnTo>
                <a:lnTo>
                  <a:pt x="0" y="655106"/>
                </a:lnTo>
                <a:lnTo>
                  <a:pt x="0" y="0"/>
                </a:lnTo>
                <a:close/>
              </a:path>
            </a:pathLst>
          </a:custGeom>
          <a:ln w="46532">
            <a:solidFill>
              <a:srgbClr val="0075B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1535432" y="1570525"/>
            <a:ext cx="14904719" cy="18296255"/>
          </a:xfrm>
          <a:custGeom>
            <a:avLst/>
            <a:gdLst/>
            <a:ahLst/>
            <a:cxnLst/>
            <a:rect l="l" t="t" r="r" b="b"/>
            <a:pathLst>
              <a:path w="14904719" h="18296255">
                <a:moveTo>
                  <a:pt x="0" y="18296139"/>
                </a:moveTo>
                <a:lnTo>
                  <a:pt x="14904274" y="18296139"/>
                </a:lnTo>
                <a:lnTo>
                  <a:pt x="14904274" y="0"/>
                </a:lnTo>
                <a:lnTo>
                  <a:pt x="0" y="0"/>
                </a:lnTo>
                <a:lnTo>
                  <a:pt x="0" y="18296139"/>
                </a:lnTo>
                <a:close/>
              </a:path>
            </a:pathLst>
          </a:custGeom>
          <a:ln w="52349">
            <a:solidFill>
              <a:srgbClr val="C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 txBox="1"/>
          <p:nvPr/>
        </p:nvSpPr>
        <p:spPr>
          <a:xfrm>
            <a:off x="6666486" y="456324"/>
            <a:ext cx="3227705" cy="7499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4850" b="1" i="1" spc="-15" dirty="0">
                <a:latin typeface="Times New Roman"/>
                <a:cs typeface="Times New Roman"/>
              </a:rPr>
              <a:t>Width: </a:t>
            </a:r>
            <a:r>
              <a:rPr sz="4850" b="1" i="1" spc="15" dirty="0">
                <a:latin typeface="Times New Roman"/>
                <a:cs typeface="Times New Roman"/>
              </a:rPr>
              <a:t>2.5</a:t>
            </a:r>
            <a:r>
              <a:rPr sz="4850" b="1" i="1" spc="-60" dirty="0">
                <a:latin typeface="Times New Roman"/>
                <a:cs typeface="Times New Roman"/>
              </a:rPr>
              <a:t> </a:t>
            </a:r>
            <a:r>
              <a:rPr sz="4850" b="1" i="1" spc="10" dirty="0">
                <a:latin typeface="Times New Roman"/>
                <a:cs typeface="Times New Roman"/>
              </a:rPr>
              <a:t>ft</a:t>
            </a:r>
            <a:endParaRPr sz="4850">
              <a:latin typeface="Times New Roman"/>
              <a:cs typeface="Times New Roman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410857" y="8126864"/>
            <a:ext cx="646430" cy="2989580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marL="12700">
              <a:lnSpc>
                <a:spcPts val="5005"/>
              </a:lnSpc>
            </a:pPr>
            <a:r>
              <a:rPr sz="4850" b="1" i="1" dirty="0">
                <a:latin typeface="Times New Roman"/>
                <a:cs typeface="Times New Roman"/>
              </a:rPr>
              <a:t>Height:</a:t>
            </a:r>
            <a:r>
              <a:rPr sz="4850" b="1" i="1" spc="-10" dirty="0">
                <a:latin typeface="Times New Roman"/>
                <a:cs typeface="Times New Roman"/>
              </a:rPr>
              <a:t> </a:t>
            </a:r>
            <a:r>
              <a:rPr sz="4850" b="1" i="1" dirty="0">
                <a:latin typeface="Times New Roman"/>
                <a:cs typeface="Times New Roman"/>
              </a:rPr>
              <a:t>3</a:t>
            </a:r>
            <a:r>
              <a:rPr sz="4850" b="1" i="1" spc="5" dirty="0">
                <a:latin typeface="Times New Roman"/>
                <a:cs typeface="Times New Roman"/>
              </a:rPr>
              <a:t> </a:t>
            </a:r>
            <a:r>
              <a:rPr sz="4850" b="1" i="1" dirty="0">
                <a:latin typeface="Times New Roman"/>
                <a:cs typeface="Times New Roman"/>
              </a:rPr>
              <a:t>ft</a:t>
            </a:r>
            <a:endParaRPr sz="4850">
              <a:latin typeface="Times New Roman"/>
              <a:cs typeface="Times New Roman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10057556" y="753376"/>
            <a:ext cx="3566160" cy="331470"/>
          </a:xfrm>
          <a:custGeom>
            <a:avLst/>
            <a:gdLst/>
            <a:ahLst/>
            <a:cxnLst/>
            <a:rect l="l" t="t" r="r" b="b"/>
            <a:pathLst>
              <a:path w="3566159" h="331469">
                <a:moveTo>
                  <a:pt x="3419419" y="165464"/>
                </a:moveTo>
                <a:lnTo>
                  <a:pt x="3252964" y="262592"/>
                </a:lnTo>
                <a:lnTo>
                  <a:pt x="3242014" y="272312"/>
                </a:lnTo>
                <a:lnTo>
                  <a:pt x="3235863" y="285034"/>
                </a:lnTo>
                <a:lnTo>
                  <a:pt x="3234947" y="299139"/>
                </a:lnTo>
                <a:lnTo>
                  <a:pt x="3239702" y="313003"/>
                </a:lnTo>
                <a:lnTo>
                  <a:pt x="3249420" y="323909"/>
                </a:lnTo>
                <a:lnTo>
                  <a:pt x="3262135" y="330045"/>
                </a:lnTo>
                <a:lnTo>
                  <a:pt x="3276216" y="330976"/>
                </a:lnTo>
                <a:lnTo>
                  <a:pt x="3290035" y="326265"/>
                </a:lnTo>
                <a:lnTo>
                  <a:pt x="3502508" y="202332"/>
                </a:lnTo>
                <a:lnTo>
                  <a:pt x="3492531" y="202332"/>
                </a:lnTo>
                <a:lnTo>
                  <a:pt x="3492531" y="197291"/>
                </a:lnTo>
                <a:lnTo>
                  <a:pt x="3473995" y="197291"/>
                </a:lnTo>
                <a:lnTo>
                  <a:pt x="3419419" y="165464"/>
                </a:lnTo>
                <a:close/>
              </a:path>
              <a:path w="3566159" h="331469">
                <a:moveTo>
                  <a:pt x="3356298" y="128655"/>
                </a:moveTo>
                <a:lnTo>
                  <a:pt x="0" y="128655"/>
                </a:lnTo>
                <a:lnTo>
                  <a:pt x="0" y="202332"/>
                </a:lnTo>
                <a:lnTo>
                  <a:pt x="3356236" y="202332"/>
                </a:lnTo>
                <a:lnTo>
                  <a:pt x="3419419" y="165464"/>
                </a:lnTo>
                <a:lnTo>
                  <a:pt x="3356298" y="128655"/>
                </a:lnTo>
                <a:close/>
              </a:path>
              <a:path w="3566159" h="331469">
                <a:moveTo>
                  <a:pt x="3502508" y="128655"/>
                </a:moveTo>
                <a:lnTo>
                  <a:pt x="3492531" y="128655"/>
                </a:lnTo>
                <a:lnTo>
                  <a:pt x="3492531" y="202332"/>
                </a:lnTo>
                <a:lnTo>
                  <a:pt x="3502508" y="202332"/>
                </a:lnTo>
                <a:lnTo>
                  <a:pt x="3565665" y="165493"/>
                </a:lnTo>
                <a:lnTo>
                  <a:pt x="3502508" y="128655"/>
                </a:lnTo>
                <a:close/>
              </a:path>
              <a:path w="3566159" h="331469">
                <a:moveTo>
                  <a:pt x="3473995" y="133618"/>
                </a:moveTo>
                <a:lnTo>
                  <a:pt x="3419419" y="165464"/>
                </a:lnTo>
                <a:lnTo>
                  <a:pt x="3473995" y="197291"/>
                </a:lnTo>
                <a:lnTo>
                  <a:pt x="3473995" y="133618"/>
                </a:lnTo>
                <a:close/>
              </a:path>
              <a:path w="3566159" h="331469">
                <a:moveTo>
                  <a:pt x="3492531" y="133618"/>
                </a:moveTo>
                <a:lnTo>
                  <a:pt x="3473995" y="133618"/>
                </a:lnTo>
                <a:lnTo>
                  <a:pt x="3473995" y="197291"/>
                </a:lnTo>
                <a:lnTo>
                  <a:pt x="3492531" y="197291"/>
                </a:lnTo>
                <a:lnTo>
                  <a:pt x="3492531" y="133618"/>
                </a:lnTo>
                <a:close/>
              </a:path>
              <a:path w="3566159" h="331469">
                <a:moveTo>
                  <a:pt x="3276216" y="0"/>
                </a:moveTo>
                <a:lnTo>
                  <a:pt x="3262135" y="912"/>
                </a:lnTo>
                <a:lnTo>
                  <a:pt x="3249420" y="7045"/>
                </a:lnTo>
                <a:lnTo>
                  <a:pt x="3239702" y="17984"/>
                </a:lnTo>
                <a:lnTo>
                  <a:pt x="3234947" y="31804"/>
                </a:lnTo>
                <a:lnTo>
                  <a:pt x="3235863" y="45894"/>
                </a:lnTo>
                <a:lnTo>
                  <a:pt x="3242014" y="58631"/>
                </a:lnTo>
                <a:lnTo>
                  <a:pt x="3252964" y="68394"/>
                </a:lnTo>
                <a:lnTo>
                  <a:pt x="3419419" y="165464"/>
                </a:lnTo>
                <a:lnTo>
                  <a:pt x="3473995" y="133618"/>
                </a:lnTo>
                <a:lnTo>
                  <a:pt x="3492531" y="133618"/>
                </a:lnTo>
                <a:lnTo>
                  <a:pt x="3492531" y="128655"/>
                </a:lnTo>
                <a:lnTo>
                  <a:pt x="3502508" y="128655"/>
                </a:lnTo>
                <a:lnTo>
                  <a:pt x="3290035" y="4722"/>
                </a:lnTo>
                <a:lnTo>
                  <a:pt x="327621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2928319" y="753376"/>
            <a:ext cx="3564254" cy="331470"/>
          </a:xfrm>
          <a:custGeom>
            <a:avLst/>
            <a:gdLst/>
            <a:ahLst/>
            <a:cxnLst/>
            <a:rect l="l" t="t" r="r" b="b"/>
            <a:pathLst>
              <a:path w="3564254" h="331469">
                <a:moveTo>
                  <a:pt x="289449" y="0"/>
                </a:moveTo>
                <a:lnTo>
                  <a:pt x="275630" y="4722"/>
                </a:lnTo>
                <a:lnTo>
                  <a:pt x="0" y="165493"/>
                </a:lnTo>
                <a:lnTo>
                  <a:pt x="275630" y="326265"/>
                </a:lnTo>
                <a:lnTo>
                  <a:pt x="289449" y="330976"/>
                </a:lnTo>
                <a:lnTo>
                  <a:pt x="303530" y="330045"/>
                </a:lnTo>
                <a:lnTo>
                  <a:pt x="316244" y="323909"/>
                </a:lnTo>
                <a:lnTo>
                  <a:pt x="325963" y="313003"/>
                </a:lnTo>
                <a:lnTo>
                  <a:pt x="330718" y="299139"/>
                </a:lnTo>
                <a:lnTo>
                  <a:pt x="329802" y="285034"/>
                </a:lnTo>
                <a:lnTo>
                  <a:pt x="323651" y="272312"/>
                </a:lnTo>
                <a:lnTo>
                  <a:pt x="312701" y="262592"/>
                </a:lnTo>
                <a:lnTo>
                  <a:pt x="209429" y="202332"/>
                </a:lnTo>
                <a:lnTo>
                  <a:pt x="73134" y="202332"/>
                </a:lnTo>
                <a:lnTo>
                  <a:pt x="73134" y="128655"/>
                </a:lnTo>
                <a:lnTo>
                  <a:pt x="209367" y="128655"/>
                </a:lnTo>
                <a:lnTo>
                  <a:pt x="312701" y="68394"/>
                </a:lnTo>
                <a:lnTo>
                  <a:pt x="323651" y="58631"/>
                </a:lnTo>
                <a:lnTo>
                  <a:pt x="329802" y="45894"/>
                </a:lnTo>
                <a:lnTo>
                  <a:pt x="330718" y="31804"/>
                </a:lnTo>
                <a:lnTo>
                  <a:pt x="325963" y="17984"/>
                </a:lnTo>
                <a:lnTo>
                  <a:pt x="316244" y="7045"/>
                </a:lnTo>
                <a:lnTo>
                  <a:pt x="303530" y="912"/>
                </a:lnTo>
                <a:lnTo>
                  <a:pt x="289449" y="0"/>
                </a:lnTo>
                <a:close/>
              </a:path>
              <a:path w="3564254" h="331469">
                <a:moveTo>
                  <a:pt x="209367" y="128655"/>
                </a:moveTo>
                <a:lnTo>
                  <a:pt x="73134" y="128655"/>
                </a:lnTo>
                <a:lnTo>
                  <a:pt x="73134" y="202332"/>
                </a:lnTo>
                <a:lnTo>
                  <a:pt x="209429" y="202332"/>
                </a:lnTo>
                <a:lnTo>
                  <a:pt x="200790" y="197291"/>
                </a:lnTo>
                <a:lnTo>
                  <a:pt x="91669" y="197291"/>
                </a:lnTo>
                <a:lnTo>
                  <a:pt x="91669" y="133618"/>
                </a:lnTo>
                <a:lnTo>
                  <a:pt x="200855" y="133618"/>
                </a:lnTo>
                <a:lnTo>
                  <a:pt x="209367" y="128655"/>
                </a:lnTo>
                <a:close/>
              </a:path>
              <a:path w="3564254" h="331469">
                <a:moveTo>
                  <a:pt x="3563804" y="128655"/>
                </a:moveTo>
                <a:lnTo>
                  <a:pt x="209367" y="128655"/>
                </a:lnTo>
                <a:lnTo>
                  <a:pt x="146246" y="165464"/>
                </a:lnTo>
                <a:lnTo>
                  <a:pt x="209429" y="202332"/>
                </a:lnTo>
                <a:lnTo>
                  <a:pt x="3563804" y="202332"/>
                </a:lnTo>
                <a:lnTo>
                  <a:pt x="3563804" y="128655"/>
                </a:lnTo>
                <a:close/>
              </a:path>
              <a:path w="3564254" h="331469">
                <a:moveTo>
                  <a:pt x="91669" y="133618"/>
                </a:moveTo>
                <a:lnTo>
                  <a:pt x="91669" y="197291"/>
                </a:lnTo>
                <a:lnTo>
                  <a:pt x="146246" y="165464"/>
                </a:lnTo>
                <a:lnTo>
                  <a:pt x="91669" y="133618"/>
                </a:lnTo>
                <a:close/>
              </a:path>
              <a:path w="3564254" h="331469">
                <a:moveTo>
                  <a:pt x="146246" y="165464"/>
                </a:moveTo>
                <a:lnTo>
                  <a:pt x="91669" y="197291"/>
                </a:lnTo>
                <a:lnTo>
                  <a:pt x="200790" y="197291"/>
                </a:lnTo>
                <a:lnTo>
                  <a:pt x="146246" y="165464"/>
                </a:lnTo>
                <a:close/>
              </a:path>
              <a:path w="3564254" h="331469">
                <a:moveTo>
                  <a:pt x="200855" y="133618"/>
                </a:moveTo>
                <a:lnTo>
                  <a:pt x="91669" y="133618"/>
                </a:lnTo>
                <a:lnTo>
                  <a:pt x="146246" y="165464"/>
                </a:lnTo>
                <a:lnTo>
                  <a:pt x="200855" y="13361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557564" y="2483929"/>
            <a:ext cx="331470" cy="5159375"/>
          </a:xfrm>
          <a:custGeom>
            <a:avLst/>
            <a:gdLst/>
            <a:ahLst/>
            <a:cxnLst/>
            <a:rect l="l" t="t" r="r" b="b"/>
            <a:pathLst>
              <a:path w="331469" h="5159375">
                <a:moveTo>
                  <a:pt x="165478" y="146223"/>
                </a:moveTo>
                <a:lnTo>
                  <a:pt x="128641" y="209371"/>
                </a:lnTo>
                <a:lnTo>
                  <a:pt x="128641" y="5159031"/>
                </a:lnTo>
                <a:lnTo>
                  <a:pt x="202319" y="5159031"/>
                </a:lnTo>
                <a:lnTo>
                  <a:pt x="202310" y="209371"/>
                </a:lnTo>
                <a:lnTo>
                  <a:pt x="165478" y="146223"/>
                </a:lnTo>
                <a:close/>
              </a:path>
              <a:path w="331469" h="5159375">
                <a:moveTo>
                  <a:pt x="165480" y="0"/>
                </a:moveTo>
                <a:lnTo>
                  <a:pt x="4724" y="275552"/>
                </a:lnTo>
                <a:lnTo>
                  <a:pt x="0" y="289405"/>
                </a:lnTo>
                <a:lnTo>
                  <a:pt x="920" y="303491"/>
                </a:lnTo>
                <a:lnTo>
                  <a:pt x="7058" y="316210"/>
                </a:lnTo>
                <a:lnTo>
                  <a:pt x="17986" y="325963"/>
                </a:lnTo>
                <a:lnTo>
                  <a:pt x="31830" y="330674"/>
                </a:lnTo>
                <a:lnTo>
                  <a:pt x="45921" y="329744"/>
                </a:lnTo>
                <a:lnTo>
                  <a:pt x="58640" y="323607"/>
                </a:lnTo>
                <a:lnTo>
                  <a:pt x="68366" y="312701"/>
                </a:lnTo>
                <a:lnTo>
                  <a:pt x="128633" y="209385"/>
                </a:lnTo>
                <a:lnTo>
                  <a:pt x="128641" y="73056"/>
                </a:lnTo>
                <a:lnTo>
                  <a:pt x="208105" y="73056"/>
                </a:lnTo>
                <a:lnTo>
                  <a:pt x="165480" y="0"/>
                </a:lnTo>
                <a:close/>
              </a:path>
              <a:path w="331469" h="5159375">
                <a:moveTo>
                  <a:pt x="208105" y="73056"/>
                </a:moveTo>
                <a:lnTo>
                  <a:pt x="202319" y="73056"/>
                </a:lnTo>
                <a:lnTo>
                  <a:pt x="202319" y="209385"/>
                </a:lnTo>
                <a:lnTo>
                  <a:pt x="262579" y="312701"/>
                </a:lnTo>
                <a:lnTo>
                  <a:pt x="272299" y="323607"/>
                </a:lnTo>
                <a:lnTo>
                  <a:pt x="285021" y="329744"/>
                </a:lnTo>
                <a:lnTo>
                  <a:pt x="299125" y="330674"/>
                </a:lnTo>
                <a:lnTo>
                  <a:pt x="312989" y="325963"/>
                </a:lnTo>
                <a:lnTo>
                  <a:pt x="323896" y="316210"/>
                </a:lnTo>
                <a:lnTo>
                  <a:pt x="330032" y="303491"/>
                </a:lnTo>
                <a:lnTo>
                  <a:pt x="330963" y="289405"/>
                </a:lnTo>
                <a:lnTo>
                  <a:pt x="326251" y="275552"/>
                </a:lnTo>
                <a:lnTo>
                  <a:pt x="208105" y="73056"/>
                </a:lnTo>
                <a:close/>
              </a:path>
              <a:path w="331469" h="5159375">
                <a:moveTo>
                  <a:pt x="202319" y="91669"/>
                </a:moveTo>
                <a:lnTo>
                  <a:pt x="197301" y="91669"/>
                </a:lnTo>
                <a:lnTo>
                  <a:pt x="165478" y="146223"/>
                </a:lnTo>
                <a:lnTo>
                  <a:pt x="202319" y="209385"/>
                </a:lnTo>
                <a:lnTo>
                  <a:pt x="202319" y="91669"/>
                </a:lnTo>
                <a:close/>
              </a:path>
              <a:path w="331469" h="5159375">
                <a:moveTo>
                  <a:pt x="202319" y="73056"/>
                </a:moveTo>
                <a:lnTo>
                  <a:pt x="128641" y="73056"/>
                </a:lnTo>
                <a:lnTo>
                  <a:pt x="128641" y="209371"/>
                </a:lnTo>
                <a:lnTo>
                  <a:pt x="165478" y="146223"/>
                </a:lnTo>
                <a:lnTo>
                  <a:pt x="133659" y="91669"/>
                </a:lnTo>
                <a:lnTo>
                  <a:pt x="202319" y="91669"/>
                </a:lnTo>
                <a:lnTo>
                  <a:pt x="202319" y="73056"/>
                </a:lnTo>
                <a:close/>
              </a:path>
              <a:path w="331469" h="5159375">
                <a:moveTo>
                  <a:pt x="197301" y="91669"/>
                </a:moveTo>
                <a:lnTo>
                  <a:pt x="133659" y="91669"/>
                </a:lnTo>
                <a:lnTo>
                  <a:pt x="165478" y="146223"/>
                </a:lnTo>
                <a:lnTo>
                  <a:pt x="197301" y="9166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512475" y="11593919"/>
            <a:ext cx="331470" cy="4662805"/>
          </a:xfrm>
          <a:custGeom>
            <a:avLst/>
            <a:gdLst/>
            <a:ahLst/>
            <a:cxnLst/>
            <a:rect l="l" t="t" r="r" b="b"/>
            <a:pathLst>
              <a:path w="331469" h="4662805">
                <a:moveTo>
                  <a:pt x="32032" y="4330900"/>
                </a:moveTo>
                <a:lnTo>
                  <a:pt x="18163" y="4335553"/>
                </a:lnTo>
                <a:lnTo>
                  <a:pt x="7189" y="4345217"/>
                </a:lnTo>
                <a:lnTo>
                  <a:pt x="990" y="4357899"/>
                </a:lnTo>
                <a:lnTo>
                  <a:pt x="0" y="4371991"/>
                </a:lnTo>
                <a:lnTo>
                  <a:pt x="4653" y="4385886"/>
                </a:lnTo>
                <a:lnTo>
                  <a:pt x="164036" y="4662214"/>
                </a:lnTo>
                <a:lnTo>
                  <a:pt x="207040" y="4589313"/>
                </a:lnTo>
                <a:lnTo>
                  <a:pt x="201239" y="4589313"/>
                </a:lnTo>
                <a:lnTo>
                  <a:pt x="127562" y="4589003"/>
                </a:lnTo>
                <a:lnTo>
                  <a:pt x="128242" y="4452675"/>
                </a:lnTo>
                <a:lnTo>
                  <a:pt x="68480" y="4349048"/>
                </a:lnTo>
                <a:lnTo>
                  <a:pt x="58808" y="4338083"/>
                </a:lnTo>
                <a:lnTo>
                  <a:pt x="46119" y="4331889"/>
                </a:lnTo>
                <a:lnTo>
                  <a:pt x="32032" y="4330900"/>
                </a:lnTo>
                <a:close/>
              </a:path>
              <a:path w="331469" h="4662805">
                <a:moveTo>
                  <a:pt x="128242" y="4452675"/>
                </a:moveTo>
                <a:lnTo>
                  <a:pt x="127562" y="4589003"/>
                </a:lnTo>
                <a:lnTo>
                  <a:pt x="201239" y="4589313"/>
                </a:lnTo>
                <a:lnTo>
                  <a:pt x="201332" y="4570700"/>
                </a:lnTo>
                <a:lnTo>
                  <a:pt x="196306" y="4570700"/>
                </a:lnTo>
                <a:lnTo>
                  <a:pt x="132672" y="4570389"/>
                </a:lnTo>
                <a:lnTo>
                  <a:pt x="164767" y="4516009"/>
                </a:lnTo>
                <a:lnTo>
                  <a:pt x="128242" y="4452675"/>
                </a:lnTo>
                <a:close/>
              </a:path>
              <a:path w="331469" h="4662805">
                <a:moveTo>
                  <a:pt x="299352" y="4332246"/>
                </a:moveTo>
                <a:lnTo>
                  <a:pt x="262709" y="4350056"/>
                </a:lnTo>
                <a:lnTo>
                  <a:pt x="201919" y="4453058"/>
                </a:lnTo>
                <a:lnTo>
                  <a:pt x="201239" y="4589313"/>
                </a:lnTo>
                <a:lnTo>
                  <a:pt x="207040" y="4589313"/>
                </a:lnTo>
                <a:lnTo>
                  <a:pt x="326126" y="4387437"/>
                </a:lnTo>
                <a:lnTo>
                  <a:pt x="330951" y="4373617"/>
                </a:lnTo>
                <a:lnTo>
                  <a:pt x="330120" y="4359527"/>
                </a:lnTo>
                <a:lnTo>
                  <a:pt x="324053" y="4346790"/>
                </a:lnTo>
                <a:lnTo>
                  <a:pt x="313174" y="4337027"/>
                </a:lnTo>
                <a:lnTo>
                  <a:pt x="299352" y="4332246"/>
                </a:lnTo>
                <a:close/>
              </a:path>
              <a:path w="331469" h="4662805">
                <a:moveTo>
                  <a:pt x="164767" y="4516009"/>
                </a:moveTo>
                <a:lnTo>
                  <a:pt x="132672" y="4570389"/>
                </a:lnTo>
                <a:lnTo>
                  <a:pt x="196306" y="4570700"/>
                </a:lnTo>
                <a:lnTo>
                  <a:pt x="164767" y="4516009"/>
                </a:lnTo>
                <a:close/>
              </a:path>
              <a:path w="331469" h="4662805">
                <a:moveTo>
                  <a:pt x="201919" y="4453058"/>
                </a:moveTo>
                <a:lnTo>
                  <a:pt x="164767" y="4516009"/>
                </a:lnTo>
                <a:lnTo>
                  <a:pt x="196306" y="4570700"/>
                </a:lnTo>
                <a:lnTo>
                  <a:pt x="201332" y="4570700"/>
                </a:lnTo>
                <a:lnTo>
                  <a:pt x="201919" y="4453058"/>
                </a:lnTo>
                <a:close/>
              </a:path>
              <a:path w="331469" h="4662805">
                <a:moveTo>
                  <a:pt x="150464" y="0"/>
                </a:moveTo>
                <a:lnTo>
                  <a:pt x="128242" y="4452675"/>
                </a:lnTo>
                <a:lnTo>
                  <a:pt x="164767" y="4516009"/>
                </a:lnTo>
                <a:lnTo>
                  <a:pt x="201919" y="4453058"/>
                </a:lnTo>
                <a:lnTo>
                  <a:pt x="224141" y="310"/>
                </a:lnTo>
                <a:lnTo>
                  <a:pt x="15046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4470400" y="2965450"/>
            <a:ext cx="9670479" cy="8059508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8289691" y="8829395"/>
            <a:ext cx="252729" cy="410209"/>
          </a:xfrm>
          <a:custGeom>
            <a:avLst/>
            <a:gdLst/>
            <a:ahLst/>
            <a:cxnLst/>
            <a:rect l="l" t="t" r="r" b="b"/>
            <a:pathLst>
              <a:path w="252729" h="410209">
                <a:moveTo>
                  <a:pt x="66076" y="0"/>
                </a:moveTo>
                <a:lnTo>
                  <a:pt x="43294" y="52301"/>
                </a:lnTo>
                <a:lnTo>
                  <a:pt x="25295" y="102362"/>
                </a:lnTo>
                <a:lnTo>
                  <a:pt x="12079" y="150174"/>
                </a:lnTo>
                <a:lnTo>
                  <a:pt x="3648" y="195731"/>
                </a:lnTo>
                <a:lnTo>
                  <a:pt x="0" y="239024"/>
                </a:lnTo>
                <a:lnTo>
                  <a:pt x="1279" y="272702"/>
                </a:lnTo>
                <a:lnTo>
                  <a:pt x="16751" y="331683"/>
                </a:lnTo>
                <a:lnTo>
                  <a:pt x="45994" y="375129"/>
                </a:lnTo>
                <a:lnTo>
                  <a:pt x="84384" y="400511"/>
                </a:lnTo>
                <a:lnTo>
                  <a:pt x="126713" y="409800"/>
                </a:lnTo>
                <a:lnTo>
                  <a:pt x="145871" y="407473"/>
                </a:lnTo>
                <a:lnTo>
                  <a:pt x="184658" y="389558"/>
                </a:lnTo>
                <a:lnTo>
                  <a:pt x="223222" y="345313"/>
                </a:lnTo>
                <a:lnTo>
                  <a:pt x="252131" y="271985"/>
                </a:lnTo>
                <a:lnTo>
                  <a:pt x="66076" y="0"/>
                </a:lnTo>
                <a:close/>
              </a:path>
            </a:pathLst>
          </a:custGeom>
          <a:ln w="9217">
            <a:solidFill>
              <a:srgbClr val="1313E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10485639" y="6902223"/>
            <a:ext cx="580390" cy="706755"/>
          </a:xfrm>
          <a:custGeom>
            <a:avLst/>
            <a:gdLst/>
            <a:ahLst/>
            <a:cxnLst/>
            <a:rect l="l" t="t" r="r" b="b"/>
            <a:pathLst>
              <a:path w="580390" h="706754">
                <a:moveTo>
                  <a:pt x="64855" y="21414"/>
                </a:moveTo>
                <a:lnTo>
                  <a:pt x="34458" y="49642"/>
                </a:lnTo>
                <a:lnTo>
                  <a:pt x="13524" y="86305"/>
                </a:lnTo>
                <a:lnTo>
                  <a:pt x="2041" y="131407"/>
                </a:lnTo>
                <a:lnTo>
                  <a:pt x="0" y="184952"/>
                </a:lnTo>
                <a:lnTo>
                  <a:pt x="7387" y="246944"/>
                </a:lnTo>
                <a:lnTo>
                  <a:pt x="304035" y="680554"/>
                </a:lnTo>
                <a:lnTo>
                  <a:pt x="360461" y="697994"/>
                </a:lnTo>
                <a:lnTo>
                  <a:pt x="411917" y="706384"/>
                </a:lnTo>
                <a:lnTo>
                  <a:pt x="458403" y="705721"/>
                </a:lnTo>
                <a:lnTo>
                  <a:pt x="499920" y="696000"/>
                </a:lnTo>
                <a:lnTo>
                  <a:pt x="536467" y="677219"/>
                </a:lnTo>
                <a:lnTo>
                  <a:pt x="570775" y="635562"/>
                </a:lnTo>
                <a:lnTo>
                  <a:pt x="579898" y="574769"/>
                </a:lnTo>
                <a:lnTo>
                  <a:pt x="575771" y="543022"/>
                </a:lnTo>
                <a:lnTo>
                  <a:pt x="550932" y="467135"/>
                </a:lnTo>
                <a:lnTo>
                  <a:pt x="530216" y="422995"/>
                </a:lnTo>
                <a:lnTo>
                  <a:pt x="503968" y="374725"/>
                </a:lnTo>
                <a:lnTo>
                  <a:pt x="472187" y="322323"/>
                </a:lnTo>
                <a:lnTo>
                  <a:pt x="434870" y="265790"/>
                </a:lnTo>
                <a:lnTo>
                  <a:pt x="394604" y="209101"/>
                </a:lnTo>
                <a:lnTo>
                  <a:pt x="356036" y="159222"/>
                </a:lnTo>
                <a:lnTo>
                  <a:pt x="319162" y="116155"/>
                </a:lnTo>
                <a:lnTo>
                  <a:pt x="283979" y="79900"/>
                </a:lnTo>
                <a:lnTo>
                  <a:pt x="250486" y="50461"/>
                </a:lnTo>
                <a:lnTo>
                  <a:pt x="218679" y="27837"/>
                </a:lnTo>
                <a:lnTo>
                  <a:pt x="155300" y="1838"/>
                </a:lnTo>
                <a:lnTo>
                  <a:pt x="123593" y="0"/>
                </a:lnTo>
                <a:lnTo>
                  <a:pt x="93443" y="6523"/>
                </a:lnTo>
                <a:lnTo>
                  <a:pt x="64855" y="21414"/>
                </a:lnTo>
                <a:close/>
              </a:path>
            </a:pathLst>
          </a:custGeom>
          <a:ln w="9217">
            <a:solidFill>
              <a:srgbClr val="1313E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11862259" y="5906033"/>
            <a:ext cx="351155" cy="390525"/>
          </a:xfrm>
          <a:custGeom>
            <a:avLst/>
            <a:gdLst/>
            <a:ahLst/>
            <a:cxnLst/>
            <a:rect l="l" t="t" r="r" b="b"/>
            <a:pathLst>
              <a:path w="351154" h="390525">
                <a:moveTo>
                  <a:pt x="43508" y="17689"/>
                </a:moveTo>
                <a:lnTo>
                  <a:pt x="23862" y="35225"/>
                </a:lnTo>
                <a:lnTo>
                  <a:pt x="10062" y="56884"/>
                </a:lnTo>
                <a:lnTo>
                  <a:pt x="2108" y="82657"/>
                </a:lnTo>
                <a:lnTo>
                  <a:pt x="0" y="112539"/>
                </a:lnTo>
                <a:lnTo>
                  <a:pt x="4271" y="158421"/>
                </a:lnTo>
                <a:lnTo>
                  <a:pt x="15783" y="206075"/>
                </a:lnTo>
                <a:lnTo>
                  <a:pt x="34536" y="255505"/>
                </a:lnTo>
                <a:lnTo>
                  <a:pt x="60530" y="306714"/>
                </a:lnTo>
                <a:lnTo>
                  <a:pt x="93763" y="359707"/>
                </a:lnTo>
                <a:lnTo>
                  <a:pt x="114548" y="390108"/>
                </a:lnTo>
                <a:lnTo>
                  <a:pt x="350936" y="228406"/>
                </a:lnTo>
                <a:lnTo>
                  <a:pt x="314465" y="176355"/>
                </a:lnTo>
                <a:lnTo>
                  <a:pt x="281561" y="132162"/>
                </a:lnTo>
                <a:lnTo>
                  <a:pt x="252234" y="95832"/>
                </a:lnTo>
                <a:lnTo>
                  <a:pt x="226495" y="67367"/>
                </a:lnTo>
                <a:lnTo>
                  <a:pt x="178953" y="28190"/>
                </a:lnTo>
                <a:lnTo>
                  <a:pt x="128232" y="4838"/>
                </a:lnTo>
                <a:lnTo>
                  <a:pt x="88343" y="0"/>
                </a:lnTo>
                <a:lnTo>
                  <a:pt x="73589" y="2896"/>
                </a:lnTo>
                <a:lnTo>
                  <a:pt x="58647" y="8787"/>
                </a:lnTo>
                <a:lnTo>
                  <a:pt x="43508" y="17689"/>
                </a:lnTo>
                <a:close/>
              </a:path>
            </a:pathLst>
          </a:custGeom>
          <a:ln w="9217">
            <a:solidFill>
              <a:srgbClr val="1313E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11700810" y="5800700"/>
            <a:ext cx="922019" cy="1009015"/>
          </a:xfrm>
          <a:custGeom>
            <a:avLst/>
            <a:gdLst/>
            <a:ahLst/>
            <a:cxnLst/>
            <a:rect l="l" t="t" r="r" b="b"/>
            <a:pathLst>
              <a:path w="922020" h="1009015">
                <a:moveTo>
                  <a:pt x="179364" y="57643"/>
                </a:moveTo>
                <a:lnTo>
                  <a:pt x="221522" y="32928"/>
                </a:lnTo>
                <a:lnTo>
                  <a:pt x="265712" y="15085"/>
                </a:lnTo>
                <a:lnTo>
                  <a:pt x="311935" y="4111"/>
                </a:lnTo>
                <a:lnTo>
                  <a:pt x="360194" y="0"/>
                </a:lnTo>
                <a:lnTo>
                  <a:pt x="410491" y="2748"/>
                </a:lnTo>
                <a:lnTo>
                  <a:pt x="462828" y="12351"/>
                </a:lnTo>
                <a:lnTo>
                  <a:pt x="502581" y="24548"/>
                </a:lnTo>
                <a:lnTo>
                  <a:pt x="541803" y="41594"/>
                </a:lnTo>
                <a:lnTo>
                  <a:pt x="580494" y="63490"/>
                </a:lnTo>
                <a:lnTo>
                  <a:pt x="618655" y="90235"/>
                </a:lnTo>
                <a:lnTo>
                  <a:pt x="656285" y="121831"/>
                </a:lnTo>
                <a:lnTo>
                  <a:pt x="693384" y="158275"/>
                </a:lnTo>
                <a:lnTo>
                  <a:pt x="729952" y="199570"/>
                </a:lnTo>
                <a:lnTo>
                  <a:pt x="765990" y="245714"/>
                </a:lnTo>
                <a:lnTo>
                  <a:pt x="320204" y="550660"/>
                </a:lnTo>
                <a:lnTo>
                  <a:pt x="354529" y="592962"/>
                </a:lnTo>
                <a:lnTo>
                  <a:pt x="389833" y="630527"/>
                </a:lnTo>
                <a:lnTo>
                  <a:pt x="426114" y="663356"/>
                </a:lnTo>
                <a:lnTo>
                  <a:pt x="463374" y="691451"/>
                </a:lnTo>
                <a:lnTo>
                  <a:pt x="501611" y="714812"/>
                </a:lnTo>
                <a:lnTo>
                  <a:pt x="540827" y="733441"/>
                </a:lnTo>
                <a:lnTo>
                  <a:pt x="581021" y="747339"/>
                </a:lnTo>
                <a:lnTo>
                  <a:pt x="634127" y="757328"/>
                </a:lnTo>
                <a:lnTo>
                  <a:pt x="684092" y="756229"/>
                </a:lnTo>
                <a:lnTo>
                  <a:pt x="730916" y="744034"/>
                </a:lnTo>
                <a:lnTo>
                  <a:pt x="774598" y="720738"/>
                </a:lnTo>
                <a:lnTo>
                  <a:pt x="819377" y="679449"/>
                </a:lnTo>
                <a:lnTo>
                  <a:pt x="849439" y="626819"/>
                </a:lnTo>
                <a:lnTo>
                  <a:pt x="865677" y="555933"/>
                </a:lnTo>
                <a:lnTo>
                  <a:pt x="868972" y="510973"/>
                </a:lnTo>
                <a:lnTo>
                  <a:pt x="869060" y="459688"/>
                </a:lnTo>
                <a:lnTo>
                  <a:pt x="911638" y="458602"/>
                </a:lnTo>
                <a:lnTo>
                  <a:pt x="918476" y="516638"/>
                </a:lnTo>
                <a:lnTo>
                  <a:pt x="921542" y="570844"/>
                </a:lnTo>
                <a:lnTo>
                  <a:pt x="920838" y="621215"/>
                </a:lnTo>
                <a:lnTo>
                  <a:pt x="916366" y="667747"/>
                </a:lnTo>
                <a:lnTo>
                  <a:pt x="908128" y="710436"/>
                </a:lnTo>
                <a:lnTo>
                  <a:pt x="896127" y="749278"/>
                </a:lnTo>
                <a:lnTo>
                  <a:pt x="876965" y="792023"/>
                </a:lnTo>
                <a:lnTo>
                  <a:pt x="852707" y="831660"/>
                </a:lnTo>
                <a:lnTo>
                  <a:pt x="823357" y="868188"/>
                </a:lnTo>
                <a:lnTo>
                  <a:pt x="788918" y="901608"/>
                </a:lnTo>
                <a:lnTo>
                  <a:pt x="749393" y="931920"/>
                </a:lnTo>
                <a:lnTo>
                  <a:pt x="704085" y="959723"/>
                </a:lnTo>
                <a:lnTo>
                  <a:pt x="658551" y="981304"/>
                </a:lnTo>
                <a:lnTo>
                  <a:pt x="612789" y="996663"/>
                </a:lnTo>
                <a:lnTo>
                  <a:pt x="566800" y="1005800"/>
                </a:lnTo>
                <a:lnTo>
                  <a:pt x="520581" y="1008718"/>
                </a:lnTo>
                <a:lnTo>
                  <a:pt x="474132" y="1005416"/>
                </a:lnTo>
                <a:lnTo>
                  <a:pt x="427453" y="995896"/>
                </a:lnTo>
                <a:lnTo>
                  <a:pt x="380542" y="980159"/>
                </a:lnTo>
                <a:lnTo>
                  <a:pt x="338040" y="960596"/>
                </a:lnTo>
                <a:lnTo>
                  <a:pt x="297086" y="936743"/>
                </a:lnTo>
                <a:lnTo>
                  <a:pt x="257681" y="908599"/>
                </a:lnTo>
                <a:lnTo>
                  <a:pt x="219823" y="876167"/>
                </a:lnTo>
                <a:lnTo>
                  <a:pt x="183513" y="839449"/>
                </a:lnTo>
                <a:lnTo>
                  <a:pt x="148751" y="798444"/>
                </a:lnTo>
                <a:lnTo>
                  <a:pt x="115537" y="753156"/>
                </a:lnTo>
                <a:lnTo>
                  <a:pt x="86698" y="708064"/>
                </a:lnTo>
                <a:lnTo>
                  <a:pt x="61969" y="663168"/>
                </a:lnTo>
                <a:lnTo>
                  <a:pt x="41351" y="618466"/>
                </a:lnTo>
                <a:lnTo>
                  <a:pt x="24846" y="573957"/>
                </a:lnTo>
                <a:lnTo>
                  <a:pt x="12457" y="529640"/>
                </a:lnTo>
                <a:lnTo>
                  <a:pt x="4185" y="485516"/>
                </a:lnTo>
                <a:lnTo>
                  <a:pt x="32" y="441584"/>
                </a:lnTo>
                <a:lnTo>
                  <a:pt x="0" y="397842"/>
                </a:lnTo>
                <a:lnTo>
                  <a:pt x="4090" y="354291"/>
                </a:lnTo>
                <a:lnTo>
                  <a:pt x="14418" y="300346"/>
                </a:lnTo>
                <a:lnTo>
                  <a:pt x="29647" y="250256"/>
                </a:lnTo>
                <a:lnTo>
                  <a:pt x="49779" y="204022"/>
                </a:lnTo>
                <a:lnTo>
                  <a:pt x="74816" y="161644"/>
                </a:lnTo>
                <a:lnTo>
                  <a:pt x="104758" y="123121"/>
                </a:lnTo>
                <a:lnTo>
                  <a:pt x="139607" y="88454"/>
                </a:lnTo>
                <a:lnTo>
                  <a:pt x="179364" y="57643"/>
                </a:lnTo>
                <a:close/>
              </a:path>
            </a:pathLst>
          </a:custGeom>
          <a:ln w="9217">
            <a:solidFill>
              <a:srgbClr val="1313E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10009705" y="6707337"/>
            <a:ext cx="1282065" cy="1659889"/>
          </a:xfrm>
          <a:custGeom>
            <a:avLst/>
            <a:gdLst/>
            <a:ahLst/>
            <a:cxnLst/>
            <a:rect l="l" t="t" r="r" b="b"/>
            <a:pathLst>
              <a:path w="1282065" h="1659890">
                <a:moveTo>
                  <a:pt x="549088" y="54986"/>
                </a:moveTo>
                <a:lnTo>
                  <a:pt x="595241" y="28563"/>
                </a:lnTo>
                <a:lnTo>
                  <a:pt x="644229" y="10595"/>
                </a:lnTo>
                <a:lnTo>
                  <a:pt x="696038" y="1077"/>
                </a:lnTo>
                <a:lnTo>
                  <a:pt x="750654" y="0"/>
                </a:lnTo>
                <a:lnTo>
                  <a:pt x="795241" y="5163"/>
                </a:lnTo>
                <a:lnTo>
                  <a:pt x="839378" y="15713"/>
                </a:lnTo>
                <a:lnTo>
                  <a:pt x="883060" y="31638"/>
                </a:lnTo>
                <a:lnTo>
                  <a:pt x="926285" y="52928"/>
                </a:lnTo>
                <a:lnTo>
                  <a:pt x="969048" y="79571"/>
                </a:lnTo>
                <a:lnTo>
                  <a:pt x="1010463" y="110581"/>
                </a:lnTo>
                <a:lnTo>
                  <a:pt x="1049643" y="144889"/>
                </a:lnTo>
                <a:lnTo>
                  <a:pt x="1086591" y="182500"/>
                </a:lnTo>
                <a:lnTo>
                  <a:pt x="1121304" y="223416"/>
                </a:lnTo>
                <a:lnTo>
                  <a:pt x="1153784" y="267642"/>
                </a:lnTo>
                <a:lnTo>
                  <a:pt x="1180431" y="308940"/>
                </a:lnTo>
                <a:lnTo>
                  <a:pt x="1204069" y="350551"/>
                </a:lnTo>
                <a:lnTo>
                  <a:pt x="1224699" y="392476"/>
                </a:lnTo>
                <a:lnTo>
                  <a:pt x="1242323" y="434718"/>
                </a:lnTo>
                <a:lnTo>
                  <a:pt x="1256945" y="477279"/>
                </a:lnTo>
                <a:lnTo>
                  <a:pt x="1268566" y="520160"/>
                </a:lnTo>
                <a:lnTo>
                  <a:pt x="1277917" y="570881"/>
                </a:lnTo>
                <a:lnTo>
                  <a:pt x="1281771" y="619648"/>
                </a:lnTo>
                <a:lnTo>
                  <a:pt x="1280119" y="666460"/>
                </a:lnTo>
                <a:lnTo>
                  <a:pt x="1272953" y="711318"/>
                </a:lnTo>
                <a:lnTo>
                  <a:pt x="1260267" y="754221"/>
                </a:lnTo>
                <a:lnTo>
                  <a:pt x="1237611" y="804025"/>
                </a:lnTo>
                <a:lnTo>
                  <a:pt x="1208267" y="848615"/>
                </a:lnTo>
                <a:lnTo>
                  <a:pt x="1172233" y="887985"/>
                </a:lnTo>
                <a:lnTo>
                  <a:pt x="1129510" y="922128"/>
                </a:lnTo>
                <a:lnTo>
                  <a:pt x="1095338" y="942775"/>
                </a:lnTo>
                <a:lnTo>
                  <a:pt x="1059720" y="958995"/>
                </a:lnTo>
                <a:lnTo>
                  <a:pt x="1022662" y="970780"/>
                </a:lnTo>
                <a:lnTo>
                  <a:pt x="984172" y="978122"/>
                </a:lnTo>
                <a:lnTo>
                  <a:pt x="953083" y="979896"/>
                </a:lnTo>
                <a:lnTo>
                  <a:pt x="918686" y="978006"/>
                </a:lnTo>
                <a:lnTo>
                  <a:pt x="880988" y="972451"/>
                </a:lnTo>
                <a:lnTo>
                  <a:pt x="839997" y="963232"/>
                </a:lnTo>
                <a:lnTo>
                  <a:pt x="1046914" y="1265618"/>
                </a:lnTo>
                <a:lnTo>
                  <a:pt x="1085371" y="1316504"/>
                </a:lnTo>
                <a:lnTo>
                  <a:pt x="1115162" y="1343949"/>
                </a:lnTo>
                <a:lnTo>
                  <a:pt x="1154740" y="1356589"/>
                </a:lnTo>
                <a:lnTo>
                  <a:pt x="1168597" y="1355892"/>
                </a:lnTo>
                <a:lnTo>
                  <a:pt x="1184621" y="1351616"/>
                </a:lnTo>
                <a:lnTo>
                  <a:pt x="1204767" y="1342621"/>
                </a:lnTo>
                <a:lnTo>
                  <a:pt x="1229028" y="1328900"/>
                </a:lnTo>
                <a:lnTo>
                  <a:pt x="1257398" y="1310445"/>
                </a:lnTo>
                <a:lnTo>
                  <a:pt x="1279423" y="1342631"/>
                </a:lnTo>
                <a:lnTo>
                  <a:pt x="816188" y="1659442"/>
                </a:lnTo>
                <a:lnTo>
                  <a:pt x="794240" y="1627335"/>
                </a:lnTo>
                <a:lnTo>
                  <a:pt x="817695" y="1607529"/>
                </a:lnTo>
                <a:lnTo>
                  <a:pt x="835363" y="1586735"/>
                </a:lnTo>
                <a:lnTo>
                  <a:pt x="847244" y="1564951"/>
                </a:lnTo>
                <a:lnTo>
                  <a:pt x="853336" y="1542179"/>
                </a:lnTo>
                <a:lnTo>
                  <a:pt x="851401" y="1523026"/>
                </a:lnTo>
                <a:lnTo>
                  <a:pt x="824730" y="1465378"/>
                </a:lnTo>
                <a:lnTo>
                  <a:pt x="799979" y="1426855"/>
                </a:lnTo>
                <a:lnTo>
                  <a:pt x="213276" y="569175"/>
                </a:lnTo>
                <a:lnTo>
                  <a:pt x="185253" y="530885"/>
                </a:lnTo>
                <a:lnTo>
                  <a:pt x="160044" y="502090"/>
                </a:lnTo>
                <a:lnTo>
                  <a:pt x="118038" y="472929"/>
                </a:lnTo>
                <a:lnTo>
                  <a:pt x="98423" y="470689"/>
                </a:lnTo>
                <a:lnTo>
                  <a:pt x="75877" y="474199"/>
                </a:lnTo>
                <a:lnTo>
                  <a:pt x="50409" y="483454"/>
                </a:lnTo>
                <a:lnTo>
                  <a:pt x="22025" y="498445"/>
                </a:lnTo>
                <a:lnTo>
                  <a:pt x="0" y="466260"/>
                </a:lnTo>
                <a:lnTo>
                  <a:pt x="340621" y="233285"/>
                </a:lnTo>
                <a:lnTo>
                  <a:pt x="413755" y="340155"/>
                </a:lnTo>
                <a:lnTo>
                  <a:pt x="415238" y="296414"/>
                </a:lnTo>
                <a:lnTo>
                  <a:pt x="419921" y="256861"/>
                </a:lnTo>
                <a:lnTo>
                  <a:pt x="438883" y="190319"/>
                </a:lnTo>
                <a:lnTo>
                  <a:pt x="459069" y="150273"/>
                </a:lnTo>
                <a:lnTo>
                  <a:pt x="484156" y="114364"/>
                </a:lnTo>
                <a:lnTo>
                  <a:pt x="514157" y="82599"/>
                </a:lnTo>
                <a:lnTo>
                  <a:pt x="549088" y="54986"/>
                </a:lnTo>
                <a:close/>
              </a:path>
            </a:pathLst>
          </a:custGeom>
          <a:ln w="9217">
            <a:solidFill>
              <a:srgbClr val="1313E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8559350" y="7363607"/>
            <a:ext cx="1926589" cy="1614805"/>
          </a:xfrm>
          <a:custGeom>
            <a:avLst/>
            <a:gdLst/>
            <a:ahLst/>
            <a:cxnLst/>
            <a:rect l="l" t="t" r="r" b="b"/>
            <a:pathLst>
              <a:path w="1926590" h="1614804">
                <a:moveTo>
                  <a:pt x="562971" y="381337"/>
                </a:moveTo>
                <a:lnTo>
                  <a:pt x="602089" y="357940"/>
                </a:lnTo>
                <a:lnTo>
                  <a:pt x="641156" y="341261"/>
                </a:lnTo>
                <a:lnTo>
                  <a:pt x="680179" y="331300"/>
                </a:lnTo>
                <a:lnTo>
                  <a:pt x="719166" y="328057"/>
                </a:lnTo>
                <a:lnTo>
                  <a:pt x="758299" y="331605"/>
                </a:lnTo>
                <a:lnTo>
                  <a:pt x="797642" y="342017"/>
                </a:lnTo>
                <a:lnTo>
                  <a:pt x="837204" y="359292"/>
                </a:lnTo>
                <a:lnTo>
                  <a:pt x="876991" y="383431"/>
                </a:lnTo>
                <a:lnTo>
                  <a:pt x="886515" y="323505"/>
                </a:lnTo>
                <a:lnTo>
                  <a:pt x="899036" y="269484"/>
                </a:lnTo>
                <a:lnTo>
                  <a:pt x="914552" y="221366"/>
                </a:lnTo>
                <a:lnTo>
                  <a:pt x="933063" y="179151"/>
                </a:lnTo>
                <a:lnTo>
                  <a:pt x="954964" y="141869"/>
                </a:lnTo>
                <a:lnTo>
                  <a:pt x="980536" y="108441"/>
                </a:lnTo>
                <a:lnTo>
                  <a:pt x="1009788" y="78880"/>
                </a:lnTo>
                <a:lnTo>
                  <a:pt x="1042726" y="53202"/>
                </a:lnTo>
                <a:lnTo>
                  <a:pt x="1084357" y="28236"/>
                </a:lnTo>
                <a:lnTo>
                  <a:pt x="1125021" y="11041"/>
                </a:lnTo>
                <a:lnTo>
                  <a:pt x="1164711" y="1627"/>
                </a:lnTo>
                <a:lnTo>
                  <a:pt x="1203419" y="0"/>
                </a:lnTo>
                <a:lnTo>
                  <a:pt x="1240630" y="4826"/>
                </a:lnTo>
                <a:lnTo>
                  <a:pt x="1309002" y="30155"/>
                </a:lnTo>
                <a:lnTo>
                  <a:pt x="1365407" y="72477"/>
                </a:lnTo>
                <a:lnTo>
                  <a:pt x="1392978" y="101039"/>
                </a:lnTo>
                <a:lnTo>
                  <a:pt x="1422864" y="136334"/>
                </a:lnTo>
                <a:lnTo>
                  <a:pt x="1455069" y="178372"/>
                </a:lnTo>
                <a:lnTo>
                  <a:pt x="1489597" y="227158"/>
                </a:lnTo>
                <a:lnTo>
                  <a:pt x="1717221" y="559946"/>
                </a:lnTo>
                <a:lnTo>
                  <a:pt x="1747349" y="601708"/>
                </a:lnTo>
                <a:lnTo>
                  <a:pt x="1773506" y="633110"/>
                </a:lnTo>
                <a:lnTo>
                  <a:pt x="1795680" y="654143"/>
                </a:lnTo>
                <a:lnTo>
                  <a:pt x="1813854" y="664800"/>
                </a:lnTo>
                <a:lnTo>
                  <a:pt x="1831713" y="667767"/>
                </a:lnTo>
                <a:lnTo>
                  <a:pt x="1852835" y="665615"/>
                </a:lnTo>
                <a:lnTo>
                  <a:pt x="1877230" y="658344"/>
                </a:lnTo>
                <a:lnTo>
                  <a:pt x="1904904" y="645955"/>
                </a:lnTo>
                <a:lnTo>
                  <a:pt x="1926309" y="677209"/>
                </a:lnTo>
                <a:lnTo>
                  <a:pt x="1506582" y="964318"/>
                </a:lnTo>
                <a:lnTo>
                  <a:pt x="1485177" y="933063"/>
                </a:lnTo>
                <a:lnTo>
                  <a:pt x="1505550" y="913199"/>
                </a:lnTo>
                <a:lnTo>
                  <a:pt x="1520144" y="891881"/>
                </a:lnTo>
                <a:lnTo>
                  <a:pt x="1528965" y="869109"/>
                </a:lnTo>
                <a:lnTo>
                  <a:pt x="1532020" y="844883"/>
                </a:lnTo>
                <a:lnTo>
                  <a:pt x="1528222" y="824656"/>
                </a:lnTo>
                <a:lnTo>
                  <a:pt x="1499192" y="765442"/>
                </a:lnTo>
                <a:lnTo>
                  <a:pt x="1473931" y="726457"/>
                </a:lnTo>
                <a:lnTo>
                  <a:pt x="1234984" y="377072"/>
                </a:lnTo>
                <a:lnTo>
                  <a:pt x="1200653" y="328065"/>
                </a:lnTo>
                <a:lnTo>
                  <a:pt x="1172000" y="289696"/>
                </a:lnTo>
                <a:lnTo>
                  <a:pt x="1131759" y="244840"/>
                </a:lnTo>
                <a:lnTo>
                  <a:pt x="1088636" y="221850"/>
                </a:lnTo>
                <a:lnTo>
                  <a:pt x="1074368" y="219713"/>
                </a:lnTo>
                <a:lnTo>
                  <a:pt x="1060321" y="220088"/>
                </a:lnTo>
                <a:lnTo>
                  <a:pt x="1020622" y="235379"/>
                </a:lnTo>
                <a:lnTo>
                  <a:pt x="987749" y="267952"/>
                </a:lnTo>
                <a:lnTo>
                  <a:pt x="963775" y="314485"/>
                </a:lnTo>
                <a:lnTo>
                  <a:pt x="948710" y="374987"/>
                </a:lnTo>
                <a:lnTo>
                  <a:pt x="942602" y="449508"/>
                </a:lnTo>
                <a:lnTo>
                  <a:pt x="1241034" y="885754"/>
                </a:lnTo>
                <a:lnTo>
                  <a:pt x="1269186" y="924915"/>
                </a:lnTo>
                <a:lnTo>
                  <a:pt x="1293616" y="954681"/>
                </a:lnTo>
                <a:lnTo>
                  <a:pt x="1331308" y="986033"/>
                </a:lnTo>
                <a:lnTo>
                  <a:pt x="1353354" y="991890"/>
                </a:lnTo>
                <a:lnTo>
                  <a:pt x="1377501" y="991064"/>
                </a:lnTo>
                <a:lnTo>
                  <a:pt x="1403757" y="983535"/>
                </a:lnTo>
                <a:lnTo>
                  <a:pt x="1432129" y="969281"/>
                </a:lnTo>
                <a:lnTo>
                  <a:pt x="1453534" y="1000613"/>
                </a:lnTo>
                <a:lnTo>
                  <a:pt x="1032954" y="1288342"/>
                </a:lnTo>
                <a:lnTo>
                  <a:pt x="1011549" y="1257010"/>
                </a:lnTo>
                <a:lnTo>
                  <a:pt x="1026425" y="1244331"/>
                </a:lnTo>
                <a:lnTo>
                  <a:pt x="1038363" y="1231194"/>
                </a:lnTo>
                <a:lnTo>
                  <a:pt x="1047364" y="1217606"/>
                </a:lnTo>
                <a:lnTo>
                  <a:pt x="1053428" y="1203575"/>
                </a:lnTo>
                <a:lnTo>
                  <a:pt x="1056902" y="1189441"/>
                </a:lnTo>
                <a:lnTo>
                  <a:pt x="1058246" y="1175664"/>
                </a:lnTo>
                <a:lnTo>
                  <a:pt x="1057453" y="1162251"/>
                </a:lnTo>
                <a:lnTo>
                  <a:pt x="1036298" y="1112098"/>
                </a:lnTo>
                <a:lnTo>
                  <a:pt x="997666" y="1052187"/>
                </a:lnTo>
                <a:lnTo>
                  <a:pt x="758719" y="702880"/>
                </a:lnTo>
                <a:lnTo>
                  <a:pt x="723952" y="653219"/>
                </a:lnTo>
                <a:lnTo>
                  <a:pt x="695153" y="614632"/>
                </a:lnTo>
                <a:lnTo>
                  <a:pt x="655494" y="570649"/>
                </a:lnTo>
                <a:lnTo>
                  <a:pt x="612033" y="549196"/>
                </a:lnTo>
                <a:lnTo>
                  <a:pt x="596707" y="547072"/>
                </a:lnTo>
                <a:lnTo>
                  <a:pt x="581600" y="547363"/>
                </a:lnTo>
                <a:lnTo>
                  <a:pt x="542108" y="561497"/>
                </a:lnTo>
                <a:lnTo>
                  <a:pt x="511978" y="588767"/>
                </a:lnTo>
                <a:lnTo>
                  <a:pt x="491155" y="623076"/>
                </a:lnTo>
                <a:lnTo>
                  <a:pt x="473947" y="688445"/>
                </a:lnTo>
                <a:lnTo>
                  <a:pt x="469288" y="728964"/>
                </a:lnTo>
                <a:lnTo>
                  <a:pt x="467268" y="774696"/>
                </a:lnTo>
                <a:lnTo>
                  <a:pt x="765699" y="1210942"/>
                </a:lnTo>
                <a:lnTo>
                  <a:pt x="793679" y="1249549"/>
                </a:lnTo>
                <a:lnTo>
                  <a:pt x="818757" y="1279394"/>
                </a:lnTo>
                <a:lnTo>
                  <a:pt x="860239" y="1312772"/>
                </a:lnTo>
                <a:lnTo>
                  <a:pt x="879405" y="1317671"/>
                </a:lnTo>
                <a:lnTo>
                  <a:pt x="901304" y="1316659"/>
                </a:lnTo>
                <a:lnTo>
                  <a:pt x="925938" y="1309729"/>
                </a:lnTo>
                <a:lnTo>
                  <a:pt x="953305" y="1296873"/>
                </a:lnTo>
                <a:lnTo>
                  <a:pt x="974710" y="1328128"/>
                </a:lnTo>
                <a:lnTo>
                  <a:pt x="555836" y="1614693"/>
                </a:lnTo>
                <a:lnTo>
                  <a:pt x="534431" y="1583439"/>
                </a:lnTo>
                <a:lnTo>
                  <a:pt x="555471" y="1563122"/>
                </a:lnTo>
                <a:lnTo>
                  <a:pt x="570891" y="1542528"/>
                </a:lnTo>
                <a:lnTo>
                  <a:pt x="580684" y="1521644"/>
                </a:lnTo>
                <a:lnTo>
                  <a:pt x="584841" y="1500455"/>
                </a:lnTo>
                <a:lnTo>
                  <a:pt x="581585" y="1481813"/>
                </a:lnTo>
                <a:lnTo>
                  <a:pt x="550323" y="1420273"/>
                </a:lnTo>
                <a:lnTo>
                  <a:pt x="522332" y="1377375"/>
                </a:lnTo>
                <a:lnTo>
                  <a:pt x="208467" y="918560"/>
                </a:lnTo>
                <a:lnTo>
                  <a:pt x="178861" y="877566"/>
                </a:lnTo>
                <a:lnTo>
                  <a:pt x="153093" y="846715"/>
                </a:lnTo>
                <a:lnTo>
                  <a:pt x="113075" y="815412"/>
                </a:lnTo>
                <a:lnTo>
                  <a:pt x="95216" y="812458"/>
                </a:lnTo>
                <a:lnTo>
                  <a:pt x="74094" y="814637"/>
                </a:lnTo>
                <a:lnTo>
                  <a:pt x="49699" y="821934"/>
                </a:lnTo>
                <a:lnTo>
                  <a:pt x="22025" y="834335"/>
                </a:lnTo>
                <a:lnTo>
                  <a:pt x="0" y="802150"/>
                </a:lnTo>
                <a:lnTo>
                  <a:pt x="331082" y="575690"/>
                </a:lnTo>
                <a:lnTo>
                  <a:pt x="404216" y="682560"/>
                </a:lnTo>
                <a:lnTo>
                  <a:pt x="413959" y="626343"/>
                </a:lnTo>
                <a:lnTo>
                  <a:pt x="426203" y="576465"/>
                </a:lnTo>
                <a:lnTo>
                  <a:pt x="440948" y="532928"/>
                </a:lnTo>
                <a:lnTo>
                  <a:pt x="458194" y="495731"/>
                </a:lnTo>
                <a:lnTo>
                  <a:pt x="478623" y="463057"/>
                </a:lnTo>
                <a:lnTo>
                  <a:pt x="502904" y="433095"/>
                </a:lnTo>
                <a:lnTo>
                  <a:pt x="531025" y="405853"/>
                </a:lnTo>
                <a:lnTo>
                  <a:pt x="562971" y="381337"/>
                </a:lnTo>
                <a:close/>
              </a:path>
            </a:pathLst>
          </a:custGeom>
          <a:ln w="9217">
            <a:solidFill>
              <a:srgbClr val="1313E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7810999" y="8399198"/>
            <a:ext cx="1132205" cy="1116330"/>
          </a:xfrm>
          <a:custGeom>
            <a:avLst/>
            <a:gdLst/>
            <a:ahLst/>
            <a:cxnLst/>
            <a:rect l="l" t="t" r="r" b="b"/>
            <a:pathLst>
              <a:path w="1132204" h="1116329">
                <a:moveTo>
                  <a:pt x="243855" y="76003"/>
                </a:moveTo>
                <a:lnTo>
                  <a:pt x="289484" y="47654"/>
                </a:lnTo>
                <a:lnTo>
                  <a:pt x="333952" y="25887"/>
                </a:lnTo>
                <a:lnTo>
                  <a:pt x="377250" y="10693"/>
                </a:lnTo>
                <a:lnTo>
                  <a:pt x="419373" y="2067"/>
                </a:lnTo>
                <a:lnTo>
                  <a:pt x="460311" y="0"/>
                </a:lnTo>
                <a:lnTo>
                  <a:pt x="508183" y="4044"/>
                </a:lnTo>
                <a:lnTo>
                  <a:pt x="550827" y="13164"/>
                </a:lnTo>
                <a:lnTo>
                  <a:pt x="588251" y="27374"/>
                </a:lnTo>
                <a:lnTo>
                  <a:pt x="642349" y="67206"/>
                </a:lnTo>
                <a:lnTo>
                  <a:pt x="670795" y="100608"/>
                </a:lnTo>
                <a:lnTo>
                  <a:pt x="705814" y="146893"/>
                </a:lnTo>
                <a:lnTo>
                  <a:pt x="747419" y="206063"/>
                </a:lnTo>
                <a:lnTo>
                  <a:pt x="963177" y="521556"/>
                </a:lnTo>
                <a:lnTo>
                  <a:pt x="980712" y="546596"/>
                </a:lnTo>
                <a:lnTo>
                  <a:pt x="1006824" y="580068"/>
                </a:lnTo>
                <a:lnTo>
                  <a:pt x="1042981" y="600895"/>
                </a:lnTo>
                <a:lnTo>
                  <a:pt x="1049584" y="600866"/>
                </a:lnTo>
                <a:lnTo>
                  <a:pt x="1085035" y="570513"/>
                </a:lnTo>
                <a:lnTo>
                  <a:pt x="1091763" y="530475"/>
                </a:lnTo>
                <a:lnTo>
                  <a:pt x="1132169" y="533500"/>
                </a:lnTo>
                <a:lnTo>
                  <a:pt x="1130715" y="578477"/>
                </a:lnTo>
                <a:lnTo>
                  <a:pt x="1125888" y="619295"/>
                </a:lnTo>
                <a:lnTo>
                  <a:pt x="1106111" y="688455"/>
                </a:lnTo>
                <a:lnTo>
                  <a:pt x="1071376" y="744255"/>
                </a:lnTo>
                <a:lnTo>
                  <a:pt x="1020413" y="789819"/>
                </a:lnTo>
                <a:lnTo>
                  <a:pt x="986183" y="810266"/>
                </a:lnTo>
                <a:lnTo>
                  <a:pt x="920720" y="831121"/>
                </a:lnTo>
                <a:lnTo>
                  <a:pt x="889500" y="831544"/>
                </a:lnTo>
                <a:lnTo>
                  <a:pt x="859267" y="825235"/>
                </a:lnTo>
                <a:lnTo>
                  <a:pt x="829986" y="812135"/>
                </a:lnTo>
                <a:lnTo>
                  <a:pt x="801651" y="792260"/>
                </a:lnTo>
                <a:lnTo>
                  <a:pt x="774253" y="765622"/>
                </a:lnTo>
                <a:lnTo>
                  <a:pt x="756224" y="829059"/>
                </a:lnTo>
                <a:lnTo>
                  <a:pt x="735774" y="886286"/>
                </a:lnTo>
                <a:lnTo>
                  <a:pt x="712901" y="937306"/>
                </a:lnTo>
                <a:lnTo>
                  <a:pt x="687607" y="982119"/>
                </a:lnTo>
                <a:lnTo>
                  <a:pt x="659892" y="1020727"/>
                </a:lnTo>
                <a:lnTo>
                  <a:pt x="629754" y="1053130"/>
                </a:lnTo>
                <a:lnTo>
                  <a:pt x="597196" y="1079332"/>
                </a:lnTo>
                <a:lnTo>
                  <a:pt x="561977" y="1099267"/>
                </a:lnTo>
                <a:lnTo>
                  <a:pt x="525777" y="1111488"/>
                </a:lnTo>
                <a:lnTo>
                  <a:pt x="488603" y="1115987"/>
                </a:lnTo>
                <a:lnTo>
                  <a:pt x="450462" y="1112758"/>
                </a:lnTo>
                <a:lnTo>
                  <a:pt x="413686" y="1102304"/>
                </a:lnTo>
                <a:lnTo>
                  <a:pt x="351565" y="1060921"/>
                </a:lnTo>
                <a:lnTo>
                  <a:pt x="326219" y="1030007"/>
                </a:lnTo>
                <a:lnTo>
                  <a:pt x="304478" y="991384"/>
                </a:lnTo>
                <a:lnTo>
                  <a:pt x="290160" y="949877"/>
                </a:lnTo>
                <a:lnTo>
                  <a:pt x="283261" y="905484"/>
                </a:lnTo>
                <a:lnTo>
                  <a:pt x="283778" y="858207"/>
                </a:lnTo>
                <a:lnTo>
                  <a:pt x="291707" y="808044"/>
                </a:lnTo>
                <a:lnTo>
                  <a:pt x="309546" y="749319"/>
                </a:lnTo>
                <a:lnTo>
                  <a:pt x="339793" y="676351"/>
                </a:lnTo>
                <a:lnTo>
                  <a:pt x="359567" y="634525"/>
                </a:lnTo>
                <a:lnTo>
                  <a:pt x="382440" y="589137"/>
                </a:lnTo>
                <a:lnTo>
                  <a:pt x="408412" y="540186"/>
                </a:lnTo>
                <a:lnTo>
                  <a:pt x="437480" y="487672"/>
                </a:lnTo>
                <a:lnTo>
                  <a:pt x="469645" y="431594"/>
                </a:lnTo>
                <a:lnTo>
                  <a:pt x="504905" y="371953"/>
                </a:lnTo>
                <a:lnTo>
                  <a:pt x="449066" y="290210"/>
                </a:lnTo>
                <a:lnTo>
                  <a:pt x="419837" y="248872"/>
                </a:lnTo>
                <a:lnTo>
                  <a:pt x="395204" y="216892"/>
                </a:lnTo>
                <a:lnTo>
                  <a:pt x="359722" y="181090"/>
                </a:lnTo>
                <a:lnTo>
                  <a:pt x="312488" y="165745"/>
                </a:lnTo>
                <a:lnTo>
                  <a:pt x="293335" y="165192"/>
                </a:lnTo>
                <a:lnTo>
                  <a:pt x="273692" y="167230"/>
                </a:lnTo>
                <a:lnTo>
                  <a:pt x="236296" y="179740"/>
                </a:lnTo>
                <a:lnTo>
                  <a:pt x="192676" y="210268"/>
                </a:lnTo>
                <a:lnTo>
                  <a:pt x="154815" y="254654"/>
                </a:lnTo>
                <a:lnTo>
                  <a:pt x="138574" y="293934"/>
                </a:lnTo>
                <a:lnTo>
                  <a:pt x="137527" y="307553"/>
                </a:lnTo>
                <a:lnTo>
                  <a:pt x="139738" y="319908"/>
                </a:lnTo>
                <a:lnTo>
                  <a:pt x="180999" y="353874"/>
                </a:lnTo>
                <a:lnTo>
                  <a:pt x="200502" y="359544"/>
                </a:lnTo>
                <a:lnTo>
                  <a:pt x="227593" y="368181"/>
                </a:lnTo>
                <a:lnTo>
                  <a:pt x="268775" y="392928"/>
                </a:lnTo>
                <a:lnTo>
                  <a:pt x="294891" y="430892"/>
                </a:lnTo>
                <a:lnTo>
                  <a:pt x="303849" y="478060"/>
                </a:lnTo>
                <a:lnTo>
                  <a:pt x="300781" y="503331"/>
                </a:lnTo>
                <a:lnTo>
                  <a:pt x="279531" y="550843"/>
                </a:lnTo>
                <a:lnTo>
                  <a:pt x="238271" y="590037"/>
                </a:lnTo>
                <a:lnTo>
                  <a:pt x="182344" y="616203"/>
                </a:lnTo>
                <a:lnTo>
                  <a:pt x="153476" y="620804"/>
                </a:lnTo>
                <a:lnTo>
                  <a:pt x="124033" y="619741"/>
                </a:lnTo>
                <a:lnTo>
                  <a:pt x="71790" y="602882"/>
                </a:lnTo>
                <a:lnTo>
                  <a:pt x="34147" y="567702"/>
                </a:lnTo>
                <a:lnTo>
                  <a:pt x="4705" y="498067"/>
                </a:lnTo>
                <a:lnTo>
                  <a:pt x="0" y="457953"/>
                </a:lnTo>
                <a:lnTo>
                  <a:pt x="1961" y="414298"/>
                </a:lnTo>
                <a:lnTo>
                  <a:pt x="10832" y="368900"/>
                </a:lnTo>
                <a:lnTo>
                  <a:pt x="26857" y="323452"/>
                </a:lnTo>
                <a:lnTo>
                  <a:pt x="50036" y="277960"/>
                </a:lnTo>
                <a:lnTo>
                  <a:pt x="80369" y="232432"/>
                </a:lnTo>
                <a:lnTo>
                  <a:pt x="116024" y="188533"/>
                </a:lnTo>
                <a:lnTo>
                  <a:pt x="155161" y="147819"/>
                </a:lnTo>
                <a:lnTo>
                  <a:pt x="197774" y="110304"/>
                </a:lnTo>
                <a:lnTo>
                  <a:pt x="243855" y="76003"/>
                </a:lnTo>
                <a:close/>
              </a:path>
            </a:pathLst>
          </a:custGeom>
          <a:ln w="9217">
            <a:solidFill>
              <a:srgbClr val="1313E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10752991" y="5895027"/>
            <a:ext cx="1245235" cy="1411605"/>
          </a:xfrm>
          <a:custGeom>
            <a:avLst/>
            <a:gdLst/>
            <a:ahLst/>
            <a:cxnLst/>
            <a:rect l="l" t="t" r="r" b="b"/>
            <a:pathLst>
              <a:path w="1245234" h="1411604">
                <a:moveTo>
                  <a:pt x="0" y="233052"/>
                </a:moveTo>
                <a:lnTo>
                  <a:pt x="340698" y="0"/>
                </a:lnTo>
                <a:lnTo>
                  <a:pt x="1031480" y="1009842"/>
                </a:lnTo>
                <a:lnTo>
                  <a:pt x="1059502" y="1048100"/>
                </a:lnTo>
                <a:lnTo>
                  <a:pt x="1084702" y="1076898"/>
                </a:lnTo>
                <a:lnTo>
                  <a:pt x="1107082" y="1096230"/>
                </a:lnTo>
                <a:lnTo>
                  <a:pt x="1126640" y="1106088"/>
                </a:lnTo>
                <a:lnTo>
                  <a:pt x="1146314" y="1108286"/>
                </a:lnTo>
                <a:lnTo>
                  <a:pt x="1169034" y="1104653"/>
                </a:lnTo>
                <a:lnTo>
                  <a:pt x="1194793" y="1095204"/>
                </a:lnTo>
                <a:lnTo>
                  <a:pt x="1223584" y="1079952"/>
                </a:lnTo>
                <a:lnTo>
                  <a:pt x="1244989" y="1111207"/>
                </a:lnTo>
                <a:lnTo>
                  <a:pt x="806105" y="1411422"/>
                </a:lnTo>
                <a:lnTo>
                  <a:pt x="784700" y="1380167"/>
                </a:lnTo>
                <a:lnTo>
                  <a:pt x="808126" y="1360315"/>
                </a:lnTo>
                <a:lnTo>
                  <a:pt x="825698" y="1339373"/>
                </a:lnTo>
                <a:lnTo>
                  <a:pt x="837410" y="1317326"/>
                </a:lnTo>
                <a:lnTo>
                  <a:pt x="843254" y="1294159"/>
                </a:lnTo>
                <a:lnTo>
                  <a:pt x="841204" y="1274834"/>
                </a:lnTo>
                <a:lnTo>
                  <a:pt x="813633" y="1215885"/>
                </a:lnTo>
                <a:lnTo>
                  <a:pt x="788113" y="1176275"/>
                </a:lnTo>
                <a:lnTo>
                  <a:pt x="212655" y="335037"/>
                </a:lnTo>
                <a:lnTo>
                  <a:pt x="184927" y="297142"/>
                </a:lnTo>
                <a:lnTo>
                  <a:pt x="137643" y="249445"/>
                </a:lnTo>
                <a:lnTo>
                  <a:pt x="98455" y="237405"/>
                </a:lnTo>
                <a:lnTo>
                  <a:pt x="75887" y="240924"/>
                </a:lnTo>
                <a:lnTo>
                  <a:pt x="50410" y="250201"/>
                </a:lnTo>
                <a:lnTo>
                  <a:pt x="22025" y="265237"/>
                </a:lnTo>
                <a:lnTo>
                  <a:pt x="0" y="233052"/>
                </a:lnTo>
                <a:close/>
              </a:path>
            </a:pathLst>
          </a:custGeom>
          <a:ln w="9217">
            <a:solidFill>
              <a:srgbClr val="1313E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6598805" y="8532593"/>
            <a:ext cx="1332230" cy="1741170"/>
          </a:xfrm>
          <a:custGeom>
            <a:avLst/>
            <a:gdLst/>
            <a:ahLst/>
            <a:cxnLst/>
            <a:rect l="l" t="t" r="r" b="b"/>
            <a:pathLst>
              <a:path w="1332229" h="1741170">
                <a:moveTo>
                  <a:pt x="202529" y="259188"/>
                </a:moveTo>
                <a:lnTo>
                  <a:pt x="261393" y="224046"/>
                </a:lnTo>
                <a:lnTo>
                  <a:pt x="323282" y="196989"/>
                </a:lnTo>
                <a:lnTo>
                  <a:pt x="378753" y="180896"/>
                </a:lnTo>
                <a:lnTo>
                  <a:pt x="449231" y="167596"/>
                </a:lnTo>
                <a:lnTo>
                  <a:pt x="484800" y="161401"/>
                </a:lnTo>
                <a:lnTo>
                  <a:pt x="535520" y="147441"/>
                </a:lnTo>
                <a:lnTo>
                  <a:pt x="568510" y="122381"/>
                </a:lnTo>
                <a:lnTo>
                  <a:pt x="576809" y="101364"/>
                </a:lnTo>
                <a:lnTo>
                  <a:pt x="576778" y="87593"/>
                </a:lnTo>
                <a:lnTo>
                  <a:pt x="573193" y="69082"/>
                </a:lnTo>
                <a:lnTo>
                  <a:pt x="566044" y="45830"/>
                </a:lnTo>
                <a:lnTo>
                  <a:pt x="555326" y="17837"/>
                </a:lnTo>
                <a:lnTo>
                  <a:pt x="581462" y="0"/>
                </a:lnTo>
                <a:lnTo>
                  <a:pt x="859729" y="386223"/>
                </a:lnTo>
                <a:lnTo>
                  <a:pt x="824054" y="410653"/>
                </a:lnTo>
                <a:lnTo>
                  <a:pt x="787298" y="375568"/>
                </a:lnTo>
                <a:lnTo>
                  <a:pt x="749155" y="344895"/>
                </a:lnTo>
                <a:lnTo>
                  <a:pt x="709626" y="318634"/>
                </a:lnTo>
                <a:lnTo>
                  <a:pt x="668710" y="296780"/>
                </a:lnTo>
                <a:lnTo>
                  <a:pt x="626408" y="279331"/>
                </a:lnTo>
                <a:lnTo>
                  <a:pt x="582719" y="266284"/>
                </a:lnTo>
                <a:lnTo>
                  <a:pt x="537644" y="257637"/>
                </a:lnTo>
                <a:lnTo>
                  <a:pt x="485513" y="252958"/>
                </a:lnTo>
                <a:lnTo>
                  <a:pt x="435914" y="253889"/>
                </a:lnTo>
                <a:lnTo>
                  <a:pt x="388845" y="260429"/>
                </a:lnTo>
                <a:lnTo>
                  <a:pt x="344302" y="272579"/>
                </a:lnTo>
                <a:lnTo>
                  <a:pt x="302284" y="290339"/>
                </a:lnTo>
                <a:lnTo>
                  <a:pt x="262789" y="313709"/>
                </a:lnTo>
                <a:lnTo>
                  <a:pt x="222800" y="345395"/>
                </a:lnTo>
                <a:lnTo>
                  <a:pt x="191477" y="379844"/>
                </a:lnTo>
                <a:lnTo>
                  <a:pt x="168821" y="417056"/>
                </a:lnTo>
                <a:lnTo>
                  <a:pt x="154832" y="457031"/>
                </a:lnTo>
                <a:lnTo>
                  <a:pt x="149017" y="497077"/>
                </a:lnTo>
                <a:lnTo>
                  <a:pt x="150887" y="534498"/>
                </a:lnTo>
                <a:lnTo>
                  <a:pt x="177711" y="601438"/>
                </a:lnTo>
                <a:lnTo>
                  <a:pt x="207550" y="635300"/>
                </a:lnTo>
                <a:lnTo>
                  <a:pt x="243555" y="658518"/>
                </a:lnTo>
                <a:lnTo>
                  <a:pt x="304106" y="676715"/>
                </a:lnTo>
                <a:lnTo>
                  <a:pt x="379664" y="684034"/>
                </a:lnTo>
                <a:lnTo>
                  <a:pt x="409314" y="683168"/>
                </a:lnTo>
                <a:lnTo>
                  <a:pt x="449956" y="680009"/>
                </a:lnTo>
                <a:lnTo>
                  <a:pt x="501584" y="674552"/>
                </a:lnTo>
                <a:lnTo>
                  <a:pt x="564190" y="666796"/>
                </a:lnTo>
                <a:lnTo>
                  <a:pt x="637767" y="656735"/>
                </a:lnTo>
                <a:lnTo>
                  <a:pt x="704640" y="648050"/>
                </a:lnTo>
                <a:lnTo>
                  <a:pt x="767058" y="641889"/>
                </a:lnTo>
                <a:lnTo>
                  <a:pt x="825023" y="638253"/>
                </a:lnTo>
                <a:lnTo>
                  <a:pt x="878536" y="637142"/>
                </a:lnTo>
                <a:lnTo>
                  <a:pt x="927600" y="638559"/>
                </a:lnTo>
                <a:lnTo>
                  <a:pt x="972215" y="642502"/>
                </a:lnTo>
                <a:lnTo>
                  <a:pt x="1012385" y="648974"/>
                </a:lnTo>
                <a:lnTo>
                  <a:pt x="1099204" y="677593"/>
                </a:lnTo>
                <a:lnTo>
                  <a:pt x="1146020" y="703214"/>
                </a:lnTo>
                <a:lnTo>
                  <a:pt x="1188563" y="734833"/>
                </a:lnTo>
                <a:lnTo>
                  <a:pt x="1226836" y="772442"/>
                </a:lnTo>
                <a:lnTo>
                  <a:pt x="1260843" y="816033"/>
                </a:lnTo>
                <a:lnTo>
                  <a:pt x="1286798" y="859009"/>
                </a:lnTo>
                <a:lnTo>
                  <a:pt x="1306894" y="903514"/>
                </a:lnTo>
                <a:lnTo>
                  <a:pt x="1321133" y="949549"/>
                </a:lnTo>
                <a:lnTo>
                  <a:pt x="1329518" y="997112"/>
                </a:lnTo>
                <a:lnTo>
                  <a:pt x="1332048" y="1046204"/>
                </a:lnTo>
                <a:lnTo>
                  <a:pt x="1328726" y="1096826"/>
                </a:lnTo>
                <a:lnTo>
                  <a:pt x="1319552" y="1148976"/>
                </a:lnTo>
                <a:lnTo>
                  <a:pt x="1306883" y="1194280"/>
                </a:lnTo>
                <a:lnTo>
                  <a:pt x="1289991" y="1237590"/>
                </a:lnTo>
                <a:lnTo>
                  <a:pt x="1268876" y="1278904"/>
                </a:lnTo>
                <a:lnTo>
                  <a:pt x="1243539" y="1318220"/>
                </a:lnTo>
                <a:lnTo>
                  <a:pt x="1213982" y="1355537"/>
                </a:lnTo>
                <a:lnTo>
                  <a:pt x="1180204" y="1390853"/>
                </a:lnTo>
                <a:lnTo>
                  <a:pt x="1142208" y="1424165"/>
                </a:lnTo>
                <a:lnTo>
                  <a:pt x="1099994" y="1455473"/>
                </a:lnTo>
                <a:lnTo>
                  <a:pt x="1043971" y="1489665"/>
                </a:lnTo>
                <a:lnTo>
                  <a:pt x="987074" y="1516121"/>
                </a:lnTo>
                <a:lnTo>
                  <a:pt x="920115" y="1538001"/>
                </a:lnTo>
                <a:lnTo>
                  <a:pt x="879332" y="1548436"/>
                </a:lnTo>
                <a:lnTo>
                  <a:pt x="833671" y="1558543"/>
                </a:lnTo>
                <a:lnTo>
                  <a:pt x="808572" y="1564578"/>
                </a:lnTo>
                <a:lnTo>
                  <a:pt x="768321" y="1579352"/>
                </a:lnTo>
                <a:lnTo>
                  <a:pt x="732888" y="1608343"/>
                </a:lnTo>
                <a:lnTo>
                  <a:pt x="711998" y="1656253"/>
                </a:lnTo>
                <a:lnTo>
                  <a:pt x="709476" y="1675768"/>
                </a:lnTo>
                <a:lnTo>
                  <a:pt x="709703" y="1696737"/>
                </a:lnTo>
                <a:lnTo>
                  <a:pt x="712685" y="1719160"/>
                </a:lnTo>
                <a:lnTo>
                  <a:pt x="680500" y="1741108"/>
                </a:lnTo>
                <a:lnTo>
                  <a:pt x="376174" y="1296175"/>
                </a:lnTo>
                <a:lnTo>
                  <a:pt x="408282" y="1274227"/>
                </a:lnTo>
                <a:lnTo>
                  <a:pt x="450111" y="1312449"/>
                </a:lnTo>
                <a:lnTo>
                  <a:pt x="492245" y="1346381"/>
                </a:lnTo>
                <a:lnTo>
                  <a:pt x="534684" y="1376021"/>
                </a:lnTo>
                <a:lnTo>
                  <a:pt x="577429" y="1401369"/>
                </a:lnTo>
                <a:lnTo>
                  <a:pt x="620479" y="1422423"/>
                </a:lnTo>
                <a:lnTo>
                  <a:pt x="663835" y="1439183"/>
                </a:lnTo>
                <a:lnTo>
                  <a:pt x="707496" y="1451647"/>
                </a:lnTo>
                <a:lnTo>
                  <a:pt x="751463" y="1459816"/>
                </a:lnTo>
                <a:lnTo>
                  <a:pt x="808918" y="1464747"/>
                </a:lnTo>
                <a:lnTo>
                  <a:pt x="863558" y="1463562"/>
                </a:lnTo>
                <a:lnTo>
                  <a:pt x="915385" y="1456258"/>
                </a:lnTo>
                <a:lnTo>
                  <a:pt x="964400" y="1442834"/>
                </a:lnTo>
                <a:lnTo>
                  <a:pt x="1010605" y="1423288"/>
                </a:lnTo>
                <a:lnTo>
                  <a:pt x="1054004" y="1397617"/>
                </a:lnTo>
                <a:lnTo>
                  <a:pt x="1097949" y="1362717"/>
                </a:lnTo>
                <a:lnTo>
                  <a:pt x="1132412" y="1324560"/>
                </a:lnTo>
                <a:lnTo>
                  <a:pt x="1157395" y="1283146"/>
                </a:lnTo>
                <a:lnTo>
                  <a:pt x="1172896" y="1238474"/>
                </a:lnTo>
                <a:lnTo>
                  <a:pt x="1179297" y="1193601"/>
                </a:lnTo>
                <a:lnTo>
                  <a:pt x="1176987" y="1151477"/>
                </a:lnTo>
                <a:lnTo>
                  <a:pt x="1165982" y="1112115"/>
                </a:lnTo>
                <a:lnTo>
                  <a:pt x="1146295" y="1075531"/>
                </a:lnTo>
                <a:lnTo>
                  <a:pt x="1112616" y="1038305"/>
                </a:lnTo>
                <a:lnTo>
                  <a:pt x="1068817" y="1009920"/>
                </a:lnTo>
                <a:lnTo>
                  <a:pt x="1014810" y="990890"/>
                </a:lnTo>
                <a:lnTo>
                  <a:pt x="950624" y="981690"/>
                </a:lnTo>
                <a:lnTo>
                  <a:pt x="910752" y="981181"/>
                </a:lnTo>
                <a:lnTo>
                  <a:pt x="860359" y="983958"/>
                </a:lnTo>
                <a:lnTo>
                  <a:pt x="799453" y="990022"/>
                </a:lnTo>
                <a:lnTo>
                  <a:pt x="728041" y="999372"/>
                </a:lnTo>
                <a:lnTo>
                  <a:pt x="659373" y="1008615"/>
                </a:lnTo>
                <a:lnTo>
                  <a:pt x="596614" y="1015716"/>
                </a:lnTo>
                <a:lnTo>
                  <a:pt x="539767" y="1020681"/>
                </a:lnTo>
                <a:lnTo>
                  <a:pt x="488833" y="1023512"/>
                </a:lnTo>
                <a:lnTo>
                  <a:pt x="443815" y="1024215"/>
                </a:lnTo>
                <a:lnTo>
                  <a:pt x="404714" y="1022794"/>
                </a:lnTo>
                <a:lnTo>
                  <a:pt x="351975" y="1016861"/>
                </a:lnTo>
                <a:lnTo>
                  <a:pt x="302187" y="1006507"/>
                </a:lnTo>
                <a:lnTo>
                  <a:pt x="255365" y="991733"/>
                </a:lnTo>
                <a:lnTo>
                  <a:pt x="211525" y="972538"/>
                </a:lnTo>
                <a:lnTo>
                  <a:pt x="170896" y="948659"/>
                </a:lnTo>
                <a:lnTo>
                  <a:pt x="133815" y="919820"/>
                </a:lnTo>
                <a:lnTo>
                  <a:pt x="100282" y="886009"/>
                </a:lnTo>
                <a:lnTo>
                  <a:pt x="70298" y="847210"/>
                </a:lnTo>
                <a:lnTo>
                  <a:pt x="45469" y="806398"/>
                </a:lnTo>
                <a:lnTo>
                  <a:pt x="26025" y="764400"/>
                </a:lnTo>
                <a:lnTo>
                  <a:pt x="11965" y="721214"/>
                </a:lnTo>
                <a:lnTo>
                  <a:pt x="3290" y="676842"/>
                </a:lnTo>
                <a:lnTo>
                  <a:pt x="0" y="631282"/>
                </a:lnTo>
                <a:lnTo>
                  <a:pt x="2093" y="584536"/>
                </a:lnTo>
                <a:lnTo>
                  <a:pt x="9572" y="536602"/>
                </a:lnTo>
                <a:lnTo>
                  <a:pt x="22255" y="489347"/>
                </a:lnTo>
                <a:lnTo>
                  <a:pt x="39896" y="444636"/>
                </a:lnTo>
                <a:lnTo>
                  <a:pt x="62497" y="402467"/>
                </a:lnTo>
                <a:lnTo>
                  <a:pt x="90060" y="362839"/>
                </a:lnTo>
                <a:lnTo>
                  <a:pt x="122585" y="325751"/>
                </a:lnTo>
                <a:lnTo>
                  <a:pt x="160074" y="291201"/>
                </a:lnTo>
                <a:lnTo>
                  <a:pt x="202529" y="259188"/>
                </a:lnTo>
                <a:close/>
              </a:path>
            </a:pathLst>
          </a:custGeom>
          <a:ln w="9217">
            <a:solidFill>
              <a:srgbClr val="1313E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 txBox="1"/>
          <p:nvPr/>
        </p:nvSpPr>
        <p:spPr>
          <a:xfrm>
            <a:off x="1879600" y="14395450"/>
            <a:ext cx="13943330" cy="36933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just">
              <a:lnSpc>
                <a:spcPct val="100000"/>
              </a:lnSpc>
            </a:pPr>
            <a:r>
              <a:rPr sz="2400" b="1" spc="-10" dirty="0">
                <a:solidFill>
                  <a:srgbClr val="FF0000"/>
                </a:solidFill>
                <a:latin typeface="Arial"/>
                <a:cs typeface="Arial"/>
              </a:rPr>
              <a:t>Results  </a:t>
            </a:r>
            <a:r>
              <a:rPr sz="2400" b="1" spc="-10">
                <a:solidFill>
                  <a:srgbClr val="FF0000"/>
                </a:solidFill>
                <a:latin typeface="Arial"/>
                <a:cs typeface="Arial"/>
              </a:rPr>
              <a:t>and</a:t>
            </a:r>
            <a:r>
              <a:rPr sz="2400" b="1" spc="35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400" b="1" spc="-10" smtClean="0">
                <a:solidFill>
                  <a:srgbClr val="FF0000"/>
                </a:solidFill>
                <a:latin typeface="Arial"/>
                <a:cs typeface="Arial"/>
              </a:rPr>
              <a:t>Discussions</a:t>
            </a:r>
            <a:endParaRPr sz="2400">
              <a:latin typeface="Arial"/>
              <a:cs typeface="Arial"/>
            </a:endParaRPr>
          </a:p>
        </p:txBody>
      </p:sp>
      <p:sp>
        <p:nvSpPr>
          <p:cNvPr id="41" name="object 13"/>
          <p:cNvSpPr/>
          <p:nvPr/>
        </p:nvSpPr>
        <p:spPr>
          <a:xfrm>
            <a:off x="9118600" y="10509250"/>
            <a:ext cx="6931659" cy="3200400"/>
          </a:xfrm>
          <a:custGeom>
            <a:avLst/>
            <a:gdLst/>
            <a:ahLst/>
            <a:cxnLst/>
            <a:rect l="l" t="t" r="r" b="b"/>
            <a:pathLst>
              <a:path w="6931659" h="3997959">
                <a:moveTo>
                  <a:pt x="0" y="0"/>
                </a:moveTo>
                <a:lnTo>
                  <a:pt x="6931394" y="0"/>
                </a:lnTo>
                <a:lnTo>
                  <a:pt x="6931394" y="3997879"/>
                </a:lnTo>
                <a:lnTo>
                  <a:pt x="0" y="3997879"/>
                </a:lnTo>
                <a:lnTo>
                  <a:pt x="0" y="0"/>
                </a:lnTo>
                <a:close/>
              </a:path>
            </a:pathLst>
          </a:custGeom>
          <a:ln w="46532">
            <a:solidFill>
              <a:srgbClr val="0075B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13"/>
          <p:cNvSpPr/>
          <p:nvPr/>
        </p:nvSpPr>
        <p:spPr>
          <a:xfrm>
            <a:off x="1803400" y="10509250"/>
            <a:ext cx="7160259" cy="3159760"/>
          </a:xfrm>
          <a:custGeom>
            <a:avLst/>
            <a:gdLst/>
            <a:ahLst/>
            <a:cxnLst/>
            <a:rect l="l" t="t" r="r" b="b"/>
            <a:pathLst>
              <a:path w="6931659" h="3997959">
                <a:moveTo>
                  <a:pt x="0" y="0"/>
                </a:moveTo>
                <a:lnTo>
                  <a:pt x="6931394" y="0"/>
                </a:lnTo>
                <a:lnTo>
                  <a:pt x="6931394" y="3997879"/>
                </a:lnTo>
                <a:lnTo>
                  <a:pt x="0" y="3997879"/>
                </a:lnTo>
                <a:lnTo>
                  <a:pt x="0" y="0"/>
                </a:lnTo>
                <a:close/>
              </a:path>
            </a:pathLst>
          </a:custGeom>
          <a:ln w="46532">
            <a:solidFill>
              <a:srgbClr val="0075B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15"/>
          <p:cNvSpPr txBox="1"/>
          <p:nvPr/>
        </p:nvSpPr>
        <p:spPr>
          <a:xfrm>
            <a:off x="1955800" y="10890250"/>
            <a:ext cx="3693795" cy="3829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2400" b="1" spc="-10" dirty="0" smtClean="0">
                <a:solidFill>
                  <a:srgbClr val="FF0000"/>
                </a:solidFill>
                <a:latin typeface="Arial"/>
                <a:cs typeface="Arial"/>
              </a:rPr>
              <a:t>Content</a:t>
            </a:r>
            <a:endParaRPr sz="2400">
              <a:latin typeface="Arial"/>
              <a:cs typeface="Arial"/>
            </a:endParaRPr>
          </a:p>
        </p:txBody>
      </p:sp>
      <p:sp>
        <p:nvSpPr>
          <p:cNvPr id="44" name="object 15"/>
          <p:cNvSpPr txBox="1"/>
          <p:nvPr/>
        </p:nvSpPr>
        <p:spPr>
          <a:xfrm>
            <a:off x="9194800" y="10661650"/>
            <a:ext cx="3693795" cy="3829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2400" b="1" spc="-10" dirty="0" smtClean="0">
                <a:solidFill>
                  <a:srgbClr val="FF0000"/>
                </a:solidFill>
                <a:latin typeface="Arial"/>
                <a:cs typeface="Arial"/>
              </a:rPr>
              <a:t>Content</a:t>
            </a:r>
            <a:endParaRPr sz="2400">
              <a:latin typeface="Arial"/>
              <a:cs typeface="Arial"/>
            </a:endParaRP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727201" y="1974850"/>
            <a:ext cx="1752599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4230163" y="1898650"/>
            <a:ext cx="1975037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5660" y="4623943"/>
            <a:ext cx="15041880" cy="3508653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Content should be in bullet form</a:t>
            </a:r>
          </a:p>
          <a:p>
            <a:pPr>
              <a:buFont typeface="Arial" pitchFamily="34" charset="0"/>
              <a:buChar char="•"/>
            </a:pP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Insert box if it is required</a:t>
            </a:r>
          </a:p>
          <a:p>
            <a:pPr>
              <a:buFont typeface="Arial" pitchFamily="34" charset="0"/>
              <a:buChar char="•"/>
            </a:pP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Insert figures, charts and graphs as per requirement</a:t>
            </a:r>
          </a:p>
          <a:p>
            <a:pPr>
              <a:buFont typeface="Arial" pitchFamily="34" charset="0"/>
              <a:buChar char="•"/>
            </a:pP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References should be at least 5</a:t>
            </a:r>
          </a:p>
          <a:p>
            <a:pPr>
              <a:buFont typeface="Arial" pitchFamily="34" charset="0"/>
              <a:buChar char="•"/>
            </a:pP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879600" y="2051050"/>
            <a:ext cx="14325600" cy="1752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 smtClean="0"/>
              <a:t>Instructions for Poster Presentation</a:t>
            </a:r>
            <a:endParaRPr lang="en-US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</TotalTime>
  <Words>77</Words>
  <Application>Microsoft Office PowerPoint</Application>
  <PresentationFormat>Custom</PresentationFormat>
  <Paragraphs>20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Slide 1</vt:lpstr>
      <vt:lpstr>Slide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Kein Folientitel</dc:title>
  <dc:creator>Rout</dc:creator>
  <cp:lastModifiedBy>ADMIN</cp:lastModifiedBy>
  <cp:revision>17</cp:revision>
  <dcterms:created xsi:type="dcterms:W3CDTF">2017-08-24T06:11:44Z</dcterms:created>
  <dcterms:modified xsi:type="dcterms:W3CDTF">2017-08-28T06:43:45Z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2017-03-05T00:00:00Z</vt:filetime>
  </property>
  <property fmtid="{D5CDD505-2E9C-101B-9397-08002B2CF9AE}" pid="3" name="Creator">
    <vt:lpwstr>Microsoft® Office PowerPoint® 2007</vt:lpwstr>
  </property>
  <property fmtid="{D5CDD505-2E9C-101B-9397-08002B2CF9AE}" pid="4" name="LastSaved">
    <vt:filetime>2017-08-24T00:00:00Z</vt:filetime>
  </property>
</Properties>
</file>