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BB93F-5FB7-4843-BCCA-833B8F1A01B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743E0-2616-4D21-939C-EEA9E88B6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424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AFD20-EE91-464D-8884-84E0B394900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EAA16-EF11-4956-B632-D53CBF9DE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77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EAA16-EF11-4956-B632-D53CBF9DEC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7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PARALA</a:t>
            </a:r>
            <a:r>
              <a:rPr lang="en-US" baseline="0" dirty="0" smtClean="0"/>
              <a:t> MAHARAJA ENGINEERING COLLEGE, SITAPALLI, BERHAMPUR, ODISHA, 761003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" y="6352604"/>
            <a:ext cx="12188825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6430" y="178126"/>
            <a:ext cx="10058400" cy="188007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TITLE OF THE SEMINAR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26430" y="3402957"/>
            <a:ext cx="10058400" cy="2703819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name:</a:t>
            </a:r>
          </a:p>
          <a:p>
            <a:r>
              <a:rPr lang="en-US" dirty="0" smtClean="0"/>
              <a:t>Regd. No</a:t>
            </a:r>
          </a:p>
          <a:p>
            <a:r>
              <a:rPr lang="en-US" dirty="0" smtClean="0"/>
              <a:t>Guide name</a:t>
            </a:r>
          </a:p>
          <a:p>
            <a:r>
              <a:rPr lang="en-US" dirty="0" err="1" smtClean="0"/>
              <a:t>degignation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10750" y="6465145"/>
            <a:ext cx="1312025" cy="365125"/>
          </a:xfrm>
          <a:prstGeom prst="rect">
            <a:avLst/>
          </a:prstGeom>
        </p:spPr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4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50" y="206066"/>
            <a:ext cx="10058400" cy="696760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50" y="1333842"/>
            <a:ext cx="10058400" cy="44650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10750" y="646514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Page 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7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10750" y="6465145"/>
            <a:ext cx="1312025" cy="365125"/>
          </a:xfrm>
          <a:prstGeom prst="rect">
            <a:avLst/>
          </a:prstGeom>
        </p:spPr>
        <p:txBody>
          <a:bodyPr/>
          <a:lstStyle/>
          <a:p>
            <a:fld id="{AF1629B9-5B7E-443B-ADB8-71D8E818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7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10750" y="6465145"/>
            <a:ext cx="1312025" cy="365125"/>
          </a:xfrm>
          <a:prstGeom prst="rect">
            <a:avLst/>
          </a:prstGeom>
        </p:spPr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8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10750" y="6465145"/>
            <a:ext cx="1312025" cy="365125"/>
          </a:xfrm>
          <a:prstGeom prst="rect">
            <a:avLst/>
          </a:prstGeom>
        </p:spPr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3D74EECE-F759-411C-81EF-0FD477A6A35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10750" y="6465145"/>
            <a:ext cx="1312025" cy="365125"/>
          </a:xfrm>
          <a:prstGeom prst="rect">
            <a:avLst/>
          </a:prstGeom>
        </p:spPr>
        <p:txBody>
          <a:bodyPr/>
          <a:lstStyle/>
          <a:p>
            <a:fld id="{3B32CF06-AD39-4531-AA3F-EDBEDAA08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5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PARALA</a:t>
            </a:r>
            <a:r>
              <a:rPr lang="en-US" baseline="0" dirty="0" smtClean="0"/>
              <a:t> MAHARAJA ENGINEERING COLLEGE, SITALAPALLI, BERHAMPUR, ODISHA, 761003 		Page No.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070" y="287088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50" y="1796830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2350" y="96069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017574" y="-1"/>
            <a:ext cx="1174426" cy="960699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324091" cy="65628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COMPUTER</a:t>
            </a:r>
            <a:r>
              <a:rPr lang="en-US" sz="1600" baseline="0" dirty="0" smtClean="0"/>
              <a:t> SCINCE &amp; ENGINEERING</a:t>
            </a:r>
            <a:endParaRPr lang="en-US" sz="160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24091" y="6391695"/>
            <a:ext cx="1186790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-2853451" y="3177541"/>
            <a:ext cx="640080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9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12" r:id="rId2"/>
    <p:sldLayoutId id="2147484222" r:id="rId3"/>
    <p:sldLayoutId id="2147484214" r:id="rId4"/>
    <p:sldLayoutId id="2147484215" r:id="rId5"/>
    <p:sldLayoutId id="2147484216" r:id="rId6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3158" y="269110"/>
            <a:ext cx="8915399" cy="1582839"/>
          </a:xfrm>
        </p:spPr>
        <p:txBody>
          <a:bodyPr/>
          <a:lstStyle/>
          <a:p>
            <a:pPr algn="ctr"/>
            <a:r>
              <a:rPr lang="en-US" dirty="0" smtClean="0"/>
              <a:t>Seminar Title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0398" y="3805106"/>
            <a:ext cx="8915399" cy="2931360"/>
          </a:xfrm>
        </p:spPr>
        <p:txBody>
          <a:bodyPr>
            <a:normAutofit/>
          </a:bodyPr>
          <a:lstStyle/>
          <a:p>
            <a:pPr algn="ctr"/>
            <a:r>
              <a:rPr lang="en-US" i="1" dirty="0" smtClean="0"/>
              <a:t>Presented By</a:t>
            </a:r>
          </a:p>
          <a:p>
            <a:pPr algn="ctr"/>
            <a:r>
              <a:rPr lang="en-US" sz="1800" dirty="0" smtClean="0"/>
              <a:t>Name</a:t>
            </a:r>
          </a:p>
          <a:p>
            <a:pPr algn="ctr"/>
            <a:r>
              <a:rPr lang="en-US" sz="1800" dirty="0" smtClean="0"/>
              <a:t>Regd. No.</a:t>
            </a:r>
          </a:p>
          <a:p>
            <a:pPr algn="ctr"/>
            <a:r>
              <a:rPr lang="en-US" sz="1800" i="1" dirty="0" smtClean="0"/>
              <a:t>Under the Guidance</a:t>
            </a:r>
          </a:p>
          <a:p>
            <a:pPr algn="ctr"/>
            <a:r>
              <a:rPr lang="en-US" sz="1800" dirty="0" smtClean="0"/>
              <a:t>Guide name:</a:t>
            </a:r>
          </a:p>
          <a:p>
            <a:pPr algn="ctr"/>
            <a:r>
              <a:rPr lang="en-US" sz="1800" dirty="0" smtClean="0"/>
              <a:t>Designation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36" y="1851949"/>
            <a:ext cx="1596280" cy="1795896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endPos="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21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674" y="137973"/>
            <a:ext cx="8911687" cy="12808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2697" y="2006278"/>
            <a:ext cx="8915400" cy="3777622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9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74</TotalTime>
  <Words>17</Words>
  <Application>Microsoft Office PowerPoint</Application>
  <PresentationFormat>Widescreen</PresentationFormat>
  <Paragraphs>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Seminar Title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Title </dc:title>
  <dc:creator>Admin</dc:creator>
  <cp:lastModifiedBy>1</cp:lastModifiedBy>
  <cp:revision>18</cp:revision>
  <dcterms:created xsi:type="dcterms:W3CDTF">2017-03-06T08:37:30Z</dcterms:created>
  <dcterms:modified xsi:type="dcterms:W3CDTF">2018-09-04T12:57:31Z</dcterms:modified>
</cp:coreProperties>
</file>